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24"/>
  </p:notesMasterIdLst>
  <p:sldIdLst>
    <p:sldId id="256" r:id="rId2"/>
    <p:sldId id="283" r:id="rId3"/>
    <p:sldId id="267" r:id="rId4"/>
    <p:sldId id="262" r:id="rId5"/>
    <p:sldId id="270" r:id="rId6"/>
    <p:sldId id="259" r:id="rId7"/>
    <p:sldId id="260" r:id="rId8"/>
    <p:sldId id="277" r:id="rId9"/>
    <p:sldId id="261" r:id="rId10"/>
    <p:sldId id="258" r:id="rId11"/>
    <p:sldId id="265" r:id="rId12"/>
    <p:sldId id="269" r:id="rId13"/>
    <p:sldId id="268" r:id="rId14"/>
    <p:sldId id="276" r:id="rId15"/>
    <p:sldId id="278" r:id="rId16"/>
    <p:sldId id="257" r:id="rId17"/>
    <p:sldId id="280" r:id="rId18"/>
    <p:sldId id="279" r:id="rId19"/>
    <p:sldId id="282" r:id="rId20"/>
    <p:sldId id="273" r:id="rId21"/>
    <p:sldId id="274" r:id="rId22"/>
    <p:sldId id="272" r:id="rId2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C5B22-DC6F-4936-41E2-D794D5A282FE}" v="7" dt="2024-06-03T07:48:17.197"/>
    <p1510:client id="{71CA5F11-F96F-EDE5-C7FF-BB8A315C14DD}" v="30" dt="2024-06-03T07:45:56.146"/>
    <p1510:client id="{762F207E-D848-4EF1-97E4-4946857F65BC}" v="547" dt="2024-06-03T07:56:06.516"/>
    <p1510:client id="{8B04BFEF-2163-450A-8BCD-AA9B1873CFBF}" v="208" dt="2024-06-03T10:35:26.819"/>
    <p1510:client id="{9561A8AA-5A3D-ACEA-9BF5-4788F39C2204}" v="81" dt="2024-06-03T10:05:03.832"/>
    <p1510:client id="{B732BD99-25E5-BA56-75E8-58227E01B573}" v="3" dt="2024-06-03T08:31:01.311"/>
    <p1510:client id="{EC56E304-A45C-D3F3-C29E-6717F8ED502E}" v="191" dt="2024-06-03T08:51:56.086"/>
    <p1510:client id="{FB03302F-F495-6050-BE9F-ADD2168C233F}" v="13" dt="2024-06-02T14:26:18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haze,Praise P.E." userId="S::510304@student.fontys.nl::c1cfed2e-4a4f-4cc9-ae84-05b08c471807" providerId="AD" clId="Web-{41A8EA13-8059-31C4-36B6-EC4D9166C197}"/>
    <pc:docChg chg="delSld">
      <pc:chgData name="Ibhaze,Praise P.E." userId="S::510304@student.fontys.nl::c1cfed2e-4a4f-4cc9-ae84-05b08c471807" providerId="AD" clId="Web-{41A8EA13-8059-31C4-36B6-EC4D9166C197}" dt="2024-05-30T16:54:45.462" v="0"/>
      <pc:docMkLst>
        <pc:docMk/>
      </pc:docMkLst>
      <pc:sldChg chg="del">
        <pc:chgData name="Ibhaze,Praise P.E." userId="S::510304@student.fontys.nl::c1cfed2e-4a4f-4cc9-ae84-05b08c471807" providerId="AD" clId="Web-{41A8EA13-8059-31C4-36B6-EC4D9166C197}" dt="2024-05-30T16:54:45.462" v="0"/>
        <pc:sldMkLst>
          <pc:docMk/>
          <pc:sldMk cId="1475982960" sldId="263"/>
        </pc:sldMkLst>
      </pc:sldChg>
    </pc:docChg>
  </pc:docChgLst>
  <pc:docChgLst>
    <pc:chgData name="Ibhaze,Praise P.E." userId="S::510304@student.fontys.nl::c1cfed2e-4a4f-4cc9-ae84-05b08c471807" providerId="AD" clId="Web-{66D0B81F-A909-4313-2740-486325A9FA58}"/>
    <pc:docChg chg="modSld">
      <pc:chgData name="Ibhaze,Praise P.E." userId="S::510304@student.fontys.nl::c1cfed2e-4a4f-4cc9-ae84-05b08c471807" providerId="AD" clId="Web-{66D0B81F-A909-4313-2740-486325A9FA58}" dt="2024-05-28T17:21:12.859" v="24" actId="20577"/>
      <pc:docMkLst>
        <pc:docMk/>
      </pc:docMkLst>
      <pc:sldChg chg="modSp">
        <pc:chgData name="Ibhaze,Praise P.E." userId="S::510304@student.fontys.nl::c1cfed2e-4a4f-4cc9-ae84-05b08c471807" providerId="AD" clId="Web-{66D0B81F-A909-4313-2740-486325A9FA58}" dt="2024-05-28T17:21:12.859" v="24" actId="20577"/>
        <pc:sldMkLst>
          <pc:docMk/>
          <pc:sldMk cId="1053908001" sldId="257"/>
        </pc:sldMkLst>
        <pc:spChg chg="mod">
          <ac:chgData name="Ibhaze,Praise P.E." userId="S::510304@student.fontys.nl::c1cfed2e-4a4f-4cc9-ae84-05b08c471807" providerId="AD" clId="Web-{66D0B81F-A909-4313-2740-486325A9FA58}" dt="2024-05-28T17:21:12.859" v="24" actId="20577"/>
          <ac:spMkLst>
            <pc:docMk/>
            <pc:sldMk cId="1053908001" sldId="257"/>
            <ac:spMk id="2" creationId="{0302CE90-5E17-55E1-0D34-F456733C4286}"/>
          </ac:spMkLst>
        </pc:spChg>
      </pc:sldChg>
    </pc:docChg>
  </pc:docChgLst>
  <pc:docChgLst>
    <pc:chgData name="Ibhaze,Praise P.E." userId="S::510304@student.fontys.nl::c1cfed2e-4a4f-4cc9-ae84-05b08c471807" providerId="AD" clId="Web-{B732BD99-25E5-BA56-75E8-58227E01B573}"/>
    <pc:docChg chg="addSld modSld">
      <pc:chgData name="Ibhaze,Praise P.E." userId="S::510304@student.fontys.nl::c1cfed2e-4a4f-4cc9-ae84-05b08c471807" providerId="AD" clId="Web-{B732BD99-25E5-BA56-75E8-58227E01B573}" dt="2024-06-03T08:31:01.311" v="113"/>
      <pc:docMkLst>
        <pc:docMk/>
      </pc:docMkLst>
      <pc:sldChg chg="modSp modNotes">
        <pc:chgData name="Ibhaze,Praise P.E." userId="S::510304@student.fontys.nl::c1cfed2e-4a4f-4cc9-ae84-05b08c471807" providerId="AD" clId="Web-{B732BD99-25E5-BA56-75E8-58227E01B573}" dt="2024-06-03T07:47:56.583" v="27"/>
        <pc:sldMkLst>
          <pc:docMk/>
          <pc:sldMk cId="1193629661" sldId="261"/>
        </pc:sldMkLst>
        <pc:spChg chg="mod">
          <ac:chgData name="Ibhaze,Praise P.E." userId="S::510304@student.fontys.nl::c1cfed2e-4a4f-4cc9-ae84-05b08c471807" providerId="AD" clId="Web-{B732BD99-25E5-BA56-75E8-58227E01B573}" dt="2024-06-03T07:44:00.814" v="0" actId="20577"/>
          <ac:spMkLst>
            <pc:docMk/>
            <pc:sldMk cId="1193629661" sldId="261"/>
            <ac:spMk id="2" creationId="{069BD878-E441-9499-44F5-924BF47A727C}"/>
          </ac:spMkLst>
        </pc:spChg>
      </pc:sldChg>
      <pc:sldChg chg="modNotes">
        <pc:chgData name="Ibhaze,Praise P.E." userId="S::510304@student.fontys.nl::c1cfed2e-4a4f-4cc9-ae84-05b08c471807" providerId="AD" clId="Web-{B732BD99-25E5-BA56-75E8-58227E01B573}" dt="2024-06-03T07:51:59.837" v="112"/>
        <pc:sldMkLst>
          <pc:docMk/>
          <pc:sldMk cId="2571413519" sldId="262"/>
        </pc:sldMkLst>
      </pc:sldChg>
      <pc:sldChg chg="new">
        <pc:chgData name="Ibhaze,Praise P.E." userId="S::510304@student.fontys.nl::c1cfed2e-4a4f-4cc9-ae84-05b08c471807" providerId="AD" clId="Web-{B732BD99-25E5-BA56-75E8-58227E01B573}" dt="2024-06-03T08:31:01.311" v="113"/>
        <pc:sldMkLst>
          <pc:docMk/>
          <pc:sldMk cId="1470458967" sldId="281"/>
        </pc:sldMkLst>
      </pc:sldChg>
    </pc:docChg>
  </pc:docChgLst>
  <pc:docChgLst>
    <pc:chgData name="Ibhaze,Praise P.E." userId="S::510304@student.fontys.nl::c1cfed2e-4a4f-4cc9-ae84-05b08c471807" providerId="AD" clId="Web-{BEE34FF5-BC2E-E556-4F46-EE76BE5246CB}"/>
    <pc:docChg chg="modSld">
      <pc:chgData name="Ibhaze,Praise P.E." userId="S::510304@student.fontys.nl::c1cfed2e-4a4f-4cc9-ae84-05b08c471807" providerId="AD" clId="Web-{BEE34FF5-BC2E-E556-4F46-EE76BE5246CB}" dt="2024-05-31T11:05:30.518" v="39"/>
      <pc:docMkLst>
        <pc:docMk/>
      </pc:docMkLst>
      <pc:sldChg chg="addSp delSp modSp">
        <pc:chgData name="Ibhaze,Praise P.E." userId="S::510304@student.fontys.nl::c1cfed2e-4a4f-4cc9-ae84-05b08c471807" providerId="AD" clId="Web-{BEE34FF5-BC2E-E556-4F46-EE76BE5246CB}" dt="2024-05-31T11:04:58.844" v="31"/>
        <pc:sldMkLst>
          <pc:docMk/>
          <pc:sldMk cId="1193629661" sldId="261"/>
        </pc:sldMkLst>
        <pc:spChg chg="mod">
          <ac:chgData name="Ibhaze,Praise P.E." userId="S::510304@student.fontys.nl::c1cfed2e-4a4f-4cc9-ae84-05b08c471807" providerId="AD" clId="Web-{BEE34FF5-BC2E-E556-4F46-EE76BE5246CB}" dt="2024-05-31T11:04:58.844" v="31"/>
          <ac:spMkLst>
            <pc:docMk/>
            <pc:sldMk cId="1193629661" sldId="261"/>
            <ac:spMk id="2" creationId="{069BD878-E441-9499-44F5-924BF47A727C}"/>
          </ac:spMkLst>
        </pc:spChg>
        <pc:spChg chg="mod">
          <ac:chgData name="Ibhaze,Praise P.E." userId="S::510304@student.fontys.nl::c1cfed2e-4a4f-4cc9-ae84-05b08c471807" providerId="AD" clId="Web-{BEE34FF5-BC2E-E556-4F46-EE76BE5246CB}" dt="2024-05-31T11:04:58.844" v="31"/>
          <ac:spMkLst>
            <pc:docMk/>
            <pc:sldMk cId="1193629661" sldId="261"/>
            <ac:spMk id="4" creationId="{9FFE7A67-5E32-5EDD-EAE0-71E80E86A16D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58.844" v="31"/>
          <ac:spMkLst>
            <pc:docMk/>
            <pc:sldMk cId="1193629661" sldId="261"/>
            <ac:spMk id="8" creationId="{54F20867-41B0-484D-9DA7-0FC742D31A4D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58.844" v="31"/>
          <ac:spMkLst>
            <pc:docMk/>
            <pc:sldMk cId="1193629661" sldId="261"/>
            <ac:spMk id="10" creationId="{E37FD100-AD6C-4FB9-B662-CC1C2F00060C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11.327" v="16"/>
          <ac:spMkLst>
            <pc:docMk/>
            <pc:sldMk cId="1193629661" sldId="261"/>
            <ac:spMk id="18" creationId="{685B57F6-59DE-4274-A37C-F47FE4E42EEF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16.312" v="18"/>
          <ac:spMkLst>
            <pc:docMk/>
            <pc:sldMk cId="1193629661" sldId="261"/>
            <ac:spMk id="19" creationId="{FA294778-47A8-4EEF-9689-F6964D44D176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11.327" v="16"/>
          <ac:spMkLst>
            <pc:docMk/>
            <pc:sldMk cId="1193629661" sldId="261"/>
            <ac:spMk id="20" creationId="{C8C63406-9171-4282-BAAB-2DDC6831F0E6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16.312" v="18"/>
          <ac:spMkLst>
            <pc:docMk/>
            <pc:sldMk cId="1193629661" sldId="261"/>
            <ac:spMk id="21" creationId="{BD2A511A-065F-489D-9CF0-FEF36143ACD1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16.312" v="18"/>
          <ac:spMkLst>
            <pc:docMk/>
            <pc:sldMk cId="1193629661" sldId="261"/>
            <ac:spMk id="23" creationId="{6F626582-88CC-4CA0-8BC6-94550FF9E6EF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18.874" v="20"/>
          <ac:spMkLst>
            <pc:docMk/>
            <pc:sldMk cId="1193629661" sldId="261"/>
            <ac:spMk id="25" creationId="{685B57F6-59DE-4274-A37C-F47FE4E42EEF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18.874" v="20"/>
          <ac:spMkLst>
            <pc:docMk/>
            <pc:sldMk cId="1193629661" sldId="261"/>
            <ac:spMk id="26" creationId="{C8C63406-9171-4282-BAAB-2DDC6831F0E6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58.844" v="31"/>
          <ac:spMkLst>
            <pc:docMk/>
            <pc:sldMk cId="1193629661" sldId="261"/>
            <ac:spMk id="29" creationId="{685B57F6-59DE-4274-A37C-F47FE4E42EEF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58.844" v="31"/>
          <ac:spMkLst>
            <pc:docMk/>
            <pc:sldMk cId="1193629661" sldId="261"/>
            <ac:spMk id="31" creationId="{C8C63406-9171-4282-BAAB-2DDC6831F0E6}"/>
          </ac:spMkLst>
        </pc:spChg>
        <pc:picChg chg="add del">
          <ac:chgData name="Ibhaze,Praise P.E." userId="S::510304@student.fontys.nl::c1cfed2e-4a4f-4cc9-ae84-05b08c471807" providerId="AD" clId="Web-{BEE34FF5-BC2E-E556-4F46-EE76BE5246CB}" dt="2024-05-31T11:04:11.327" v="16"/>
          <ac:picMkLst>
            <pc:docMk/>
            <pc:sldMk cId="1193629661" sldId="261"/>
            <ac:picMk id="14" creationId="{028DAB31-F874-3D2A-412E-458C8B113852}"/>
          </ac:picMkLst>
        </pc:picChg>
        <pc:picChg chg="add del">
          <ac:chgData name="Ibhaze,Praise P.E." userId="S::510304@student.fontys.nl::c1cfed2e-4a4f-4cc9-ae84-05b08c471807" providerId="AD" clId="Web-{BEE34FF5-BC2E-E556-4F46-EE76BE5246CB}" dt="2024-05-31T11:04:16.312" v="18"/>
          <ac:picMkLst>
            <pc:docMk/>
            <pc:sldMk cId="1193629661" sldId="261"/>
            <ac:picMk id="16" creationId="{87C151DC-D852-2D6A-903C-2C2E622B366E}"/>
          </ac:picMkLst>
        </pc:picChg>
        <pc:picChg chg="add del">
          <ac:chgData name="Ibhaze,Praise P.E." userId="S::510304@student.fontys.nl::c1cfed2e-4a4f-4cc9-ae84-05b08c471807" providerId="AD" clId="Web-{BEE34FF5-BC2E-E556-4F46-EE76BE5246CB}" dt="2024-05-31T11:04:18.874" v="20"/>
          <ac:picMkLst>
            <pc:docMk/>
            <pc:sldMk cId="1193629661" sldId="261"/>
            <ac:picMk id="27" creationId="{5EBBBA9E-8221-7056-1FE2-1CBC905B2733}"/>
          </ac:picMkLst>
        </pc:picChg>
        <pc:picChg chg="add del">
          <ac:chgData name="Ibhaze,Praise P.E." userId="S::510304@student.fontys.nl::c1cfed2e-4a4f-4cc9-ae84-05b08c471807" providerId="AD" clId="Web-{BEE34FF5-BC2E-E556-4F46-EE76BE5246CB}" dt="2024-05-31T11:04:58.844" v="31"/>
          <ac:picMkLst>
            <pc:docMk/>
            <pc:sldMk cId="1193629661" sldId="261"/>
            <ac:picMk id="30" creationId="{028DAB31-F874-3D2A-412E-458C8B113852}"/>
          </ac:picMkLst>
        </pc:picChg>
        <pc:cxnChg chg="add del">
          <ac:chgData name="Ibhaze,Praise P.E." userId="S::510304@student.fontys.nl::c1cfed2e-4a4f-4cc9-ae84-05b08c471807" providerId="AD" clId="Web-{BEE34FF5-BC2E-E556-4F46-EE76BE5246CB}" dt="2024-05-31T11:04:58.844" v="31"/>
          <ac:cxnSpMkLst>
            <pc:docMk/>
            <pc:sldMk cId="1193629661" sldId="261"/>
            <ac:cxnSpMk id="12" creationId="{D0249902-6C42-4139-A46F-ADF022B8C1C3}"/>
          </ac:cxnSpMkLst>
        </pc:cxnChg>
      </pc:sldChg>
      <pc:sldChg chg="addSp delSp modSp mod setBg">
        <pc:chgData name="Ibhaze,Praise P.E." userId="S::510304@student.fontys.nl::c1cfed2e-4a4f-4cc9-ae84-05b08c471807" providerId="AD" clId="Web-{BEE34FF5-BC2E-E556-4F46-EE76BE5246CB}" dt="2024-05-31T11:01:56.822" v="14"/>
        <pc:sldMkLst>
          <pc:docMk/>
          <pc:sldMk cId="2571413519" sldId="262"/>
        </pc:sldMkLst>
        <pc:spChg chg="mod">
          <ac:chgData name="Ibhaze,Praise P.E." userId="S::510304@student.fontys.nl::c1cfed2e-4a4f-4cc9-ae84-05b08c471807" providerId="AD" clId="Web-{BEE34FF5-BC2E-E556-4F46-EE76BE5246CB}" dt="2024-05-31T11:01:56.822" v="14"/>
          <ac:spMkLst>
            <pc:docMk/>
            <pc:sldMk cId="2571413519" sldId="262"/>
            <ac:spMk id="2" creationId="{7853717F-737B-FC30-4B55-38333F3DBB6C}"/>
          </ac:spMkLst>
        </pc:spChg>
        <pc:spChg chg="mod">
          <ac:chgData name="Ibhaze,Praise P.E." userId="S::510304@student.fontys.nl::c1cfed2e-4a4f-4cc9-ae84-05b08c471807" providerId="AD" clId="Web-{BEE34FF5-BC2E-E556-4F46-EE76BE5246CB}" dt="2024-05-31T11:01:56.822" v="14"/>
          <ac:spMkLst>
            <pc:docMk/>
            <pc:sldMk cId="2571413519" sldId="262"/>
            <ac:spMk id="3" creationId="{C83DF514-E69F-AA18-558E-DAFDC6C0A937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1:56.806" v="13"/>
          <ac:spMkLst>
            <pc:docMk/>
            <pc:sldMk cId="2571413519" sldId="262"/>
            <ac:spMk id="9" creationId="{685B57F6-59DE-4274-A37C-F47FE4E42EEF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1:56.806" v="13"/>
          <ac:spMkLst>
            <pc:docMk/>
            <pc:sldMk cId="2571413519" sldId="262"/>
            <ac:spMk id="11" creationId="{C8C63406-9171-4282-BAAB-2DDC6831F0E6}"/>
          </ac:spMkLst>
        </pc:spChg>
        <pc:spChg chg="add">
          <ac:chgData name="Ibhaze,Praise P.E." userId="S::510304@student.fontys.nl::c1cfed2e-4a4f-4cc9-ae84-05b08c471807" providerId="AD" clId="Web-{BEE34FF5-BC2E-E556-4F46-EE76BE5246CB}" dt="2024-05-31T11:01:56.822" v="14"/>
          <ac:spMkLst>
            <pc:docMk/>
            <pc:sldMk cId="2571413519" sldId="262"/>
            <ac:spMk id="13" creationId="{685B57F6-59DE-4274-A37C-F47FE4E42EEF}"/>
          </ac:spMkLst>
        </pc:spChg>
        <pc:spChg chg="add">
          <ac:chgData name="Ibhaze,Praise P.E." userId="S::510304@student.fontys.nl::c1cfed2e-4a4f-4cc9-ae84-05b08c471807" providerId="AD" clId="Web-{BEE34FF5-BC2E-E556-4F46-EE76BE5246CB}" dt="2024-05-31T11:01:56.822" v="14"/>
          <ac:spMkLst>
            <pc:docMk/>
            <pc:sldMk cId="2571413519" sldId="262"/>
            <ac:spMk id="14" creationId="{C8C63406-9171-4282-BAAB-2DDC6831F0E6}"/>
          </ac:spMkLst>
        </pc:spChg>
        <pc:picChg chg="add del">
          <ac:chgData name="Ibhaze,Praise P.E." userId="S::510304@student.fontys.nl::c1cfed2e-4a4f-4cc9-ae84-05b08c471807" providerId="AD" clId="Web-{BEE34FF5-BC2E-E556-4F46-EE76BE5246CB}" dt="2024-05-31T11:01:56.806" v="13"/>
          <ac:picMkLst>
            <pc:docMk/>
            <pc:sldMk cId="2571413519" sldId="262"/>
            <ac:picMk id="5" creationId="{44336C9B-8ABC-BAEA-5159-F5B44DDE9E23}"/>
          </ac:picMkLst>
        </pc:picChg>
        <pc:picChg chg="add">
          <ac:chgData name="Ibhaze,Praise P.E." userId="S::510304@student.fontys.nl::c1cfed2e-4a4f-4cc9-ae84-05b08c471807" providerId="AD" clId="Web-{BEE34FF5-BC2E-E556-4F46-EE76BE5246CB}" dt="2024-05-31T11:01:56.822" v="14"/>
          <ac:picMkLst>
            <pc:docMk/>
            <pc:sldMk cId="2571413519" sldId="262"/>
            <ac:picMk id="15" creationId="{C5C868AD-84F6-360A-2E1C-64D2D842398F}"/>
          </ac:picMkLst>
        </pc:picChg>
      </pc:sldChg>
      <pc:sldChg chg="addSp delSp modSp">
        <pc:chgData name="Ibhaze,Praise P.E." userId="S::510304@student.fontys.nl::c1cfed2e-4a4f-4cc9-ae84-05b08c471807" providerId="AD" clId="Web-{BEE34FF5-BC2E-E556-4F46-EE76BE5246CB}" dt="2024-05-31T11:05:30.518" v="39"/>
        <pc:sldMkLst>
          <pc:docMk/>
          <pc:sldMk cId="6217437" sldId="264"/>
        </pc:sldMkLst>
        <pc:spChg chg="mod">
          <ac:chgData name="Ibhaze,Praise P.E." userId="S::510304@student.fontys.nl::c1cfed2e-4a4f-4cc9-ae84-05b08c471807" providerId="AD" clId="Web-{BEE34FF5-BC2E-E556-4F46-EE76BE5246CB}" dt="2024-05-31T11:05:30.518" v="39"/>
          <ac:spMkLst>
            <pc:docMk/>
            <pc:sldMk cId="6217437" sldId="264"/>
            <ac:spMk id="2" creationId="{069BD878-E441-9499-44F5-924BF47A727C}"/>
          </ac:spMkLst>
        </pc:spChg>
        <pc:spChg chg="add del mod">
          <ac:chgData name="Ibhaze,Praise P.E." userId="S::510304@student.fontys.nl::c1cfed2e-4a4f-4cc9-ae84-05b08c471807" providerId="AD" clId="Web-{BEE34FF5-BC2E-E556-4F46-EE76BE5246CB}" dt="2024-05-31T11:05:30.518" v="39"/>
          <ac:spMkLst>
            <pc:docMk/>
            <pc:sldMk cId="6217437" sldId="264"/>
            <ac:spMk id="4" creationId="{9FFE7A67-5E32-5EDD-EAE0-71E80E86A16D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5:30.518" v="39"/>
          <ac:spMkLst>
            <pc:docMk/>
            <pc:sldMk cId="6217437" sldId="264"/>
            <ac:spMk id="8" creationId="{54F20867-41B0-484D-9DA7-0FC742D31A4D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5:30.518" v="39"/>
          <ac:spMkLst>
            <pc:docMk/>
            <pc:sldMk cId="6217437" sldId="264"/>
            <ac:spMk id="10" creationId="{E37FD100-AD6C-4FB9-B662-CC1C2F00060C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5:19.814" v="34"/>
          <ac:spMkLst>
            <pc:docMk/>
            <pc:sldMk cId="6217437" sldId="264"/>
            <ac:spMk id="15" creationId="{685B57F6-59DE-4274-A37C-F47FE4E42EEF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5:19.814" v="34"/>
          <ac:spMkLst>
            <pc:docMk/>
            <pc:sldMk cId="6217437" sldId="264"/>
            <ac:spMk id="17" creationId="{C8C63406-9171-4282-BAAB-2DDC6831F0E6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38.953" v="23"/>
          <ac:spMkLst>
            <pc:docMk/>
            <pc:sldMk cId="6217437" sldId="264"/>
            <ac:spMk id="18" creationId="{3BEA1A24-9CA1-4513-A409-3AD90DB091F2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5:27.205" v="36"/>
          <ac:spMkLst>
            <pc:docMk/>
            <pc:sldMk cId="6217437" sldId="264"/>
            <ac:spMk id="19" creationId="{3BEA1A24-9CA1-4513-A409-3AD90DB091F2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56.719" v="29"/>
          <ac:spMkLst>
            <pc:docMk/>
            <pc:sldMk cId="6217437" sldId="264"/>
            <ac:spMk id="22" creationId="{685B57F6-59DE-4274-A37C-F47FE4E42EEF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4:56.719" v="29"/>
          <ac:spMkLst>
            <pc:docMk/>
            <pc:sldMk cId="6217437" sldId="264"/>
            <ac:spMk id="23" creationId="{C8C63406-9171-4282-BAAB-2DDC6831F0E6}"/>
          </ac:spMkLst>
        </pc:spChg>
        <pc:spChg chg="add del mod">
          <ac:chgData name="Ibhaze,Praise P.E." userId="S::510304@student.fontys.nl::c1cfed2e-4a4f-4cc9-ae84-05b08c471807" providerId="AD" clId="Web-{BEE34FF5-BC2E-E556-4F46-EE76BE5246CB}" dt="2024-05-31T11:04:56.719" v="29"/>
          <ac:spMkLst>
            <pc:docMk/>
            <pc:sldMk cId="6217437" sldId="264"/>
            <ac:spMk id="24" creationId="{9FFE7A67-5E32-5EDD-EAE0-71E80E86A16D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5:30.502" v="38"/>
          <ac:spMkLst>
            <pc:docMk/>
            <pc:sldMk cId="6217437" sldId="264"/>
            <ac:spMk id="28" creationId="{685B57F6-59DE-4274-A37C-F47FE4E42EEF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5:30.502" v="38"/>
          <ac:spMkLst>
            <pc:docMk/>
            <pc:sldMk cId="6217437" sldId="264"/>
            <ac:spMk id="29" creationId="{9FFE7A67-5E32-5EDD-EAE0-71E80E86A16D}"/>
          </ac:spMkLst>
        </pc:spChg>
        <pc:spChg chg="add del">
          <ac:chgData name="Ibhaze,Praise P.E." userId="S::510304@student.fontys.nl::c1cfed2e-4a4f-4cc9-ae84-05b08c471807" providerId="AD" clId="Web-{BEE34FF5-BC2E-E556-4F46-EE76BE5246CB}" dt="2024-05-31T11:05:30.502" v="38"/>
          <ac:spMkLst>
            <pc:docMk/>
            <pc:sldMk cId="6217437" sldId="264"/>
            <ac:spMk id="31" creationId="{6D6B3702-19B7-471C-974D-4A163151E0E5}"/>
          </ac:spMkLst>
        </pc:spChg>
        <pc:spChg chg="add">
          <ac:chgData name="Ibhaze,Praise P.E." userId="S::510304@student.fontys.nl::c1cfed2e-4a4f-4cc9-ae84-05b08c471807" providerId="AD" clId="Web-{BEE34FF5-BC2E-E556-4F46-EE76BE5246CB}" dt="2024-05-31T11:05:30.518" v="39"/>
          <ac:spMkLst>
            <pc:docMk/>
            <pc:sldMk cId="6217437" sldId="264"/>
            <ac:spMk id="34" creationId="{3BEA1A24-9CA1-4513-A409-3AD90DB091F2}"/>
          </ac:spMkLst>
        </pc:spChg>
        <pc:graphicFrameChg chg="add del">
          <ac:chgData name="Ibhaze,Praise P.E." userId="S::510304@student.fontys.nl::c1cfed2e-4a4f-4cc9-ae84-05b08c471807" providerId="AD" clId="Web-{BEE34FF5-BC2E-E556-4F46-EE76BE5246CB}" dt="2024-05-31T11:04:38.953" v="23"/>
          <ac:graphicFrameMkLst>
            <pc:docMk/>
            <pc:sldMk cId="6217437" sldId="264"/>
            <ac:graphicFrameMk id="14" creationId="{983D2122-B2D1-0EA3-488A-2079CF200E67}"/>
          </ac:graphicFrameMkLst>
        </pc:graphicFrameChg>
        <pc:graphicFrameChg chg="add del">
          <ac:chgData name="Ibhaze,Praise P.E." userId="S::510304@student.fontys.nl::c1cfed2e-4a4f-4cc9-ae84-05b08c471807" providerId="AD" clId="Web-{BEE34FF5-BC2E-E556-4F46-EE76BE5246CB}" dt="2024-05-31T11:05:27.205" v="36"/>
          <ac:graphicFrameMkLst>
            <pc:docMk/>
            <pc:sldMk cId="6217437" sldId="264"/>
            <ac:graphicFrameMk id="26" creationId="{6DEA498F-BD77-15F2-3DB5-506048D9D2B6}"/>
          </ac:graphicFrameMkLst>
        </pc:graphicFrameChg>
        <pc:graphicFrameChg chg="add">
          <ac:chgData name="Ibhaze,Praise P.E." userId="S::510304@student.fontys.nl::c1cfed2e-4a4f-4cc9-ae84-05b08c471807" providerId="AD" clId="Web-{BEE34FF5-BC2E-E556-4F46-EE76BE5246CB}" dt="2024-05-31T11:05:30.518" v="39"/>
          <ac:graphicFrameMkLst>
            <pc:docMk/>
            <pc:sldMk cId="6217437" sldId="264"/>
            <ac:graphicFrameMk id="36" creationId="{6DEA498F-BD77-15F2-3DB5-506048D9D2B6}"/>
          </ac:graphicFrameMkLst>
        </pc:graphicFrameChg>
        <pc:picChg chg="add del">
          <ac:chgData name="Ibhaze,Praise P.E." userId="S::510304@student.fontys.nl::c1cfed2e-4a4f-4cc9-ae84-05b08c471807" providerId="AD" clId="Web-{BEE34FF5-BC2E-E556-4F46-EE76BE5246CB}" dt="2024-05-31T11:05:19.814" v="34"/>
          <ac:picMkLst>
            <pc:docMk/>
            <pc:sldMk cId="6217437" sldId="264"/>
            <ac:picMk id="16" creationId="{4D044AB6-D196-FF2E-A51B-1FFFB1E52EBB}"/>
          </ac:picMkLst>
        </pc:picChg>
        <pc:picChg chg="add del">
          <ac:chgData name="Ibhaze,Praise P.E." userId="S::510304@student.fontys.nl::c1cfed2e-4a4f-4cc9-ae84-05b08c471807" providerId="AD" clId="Web-{BEE34FF5-BC2E-E556-4F46-EE76BE5246CB}" dt="2024-05-31T11:04:56.719" v="29"/>
          <ac:picMkLst>
            <pc:docMk/>
            <pc:sldMk cId="6217437" sldId="264"/>
            <ac:picMk id="25" creationId="{96AD9E2F-85DB-6A91-ECA9-B17C20D2C8C8}"/>
          </ac:picMkLst>
        </pc:picChg>
        <pc:picChg chg="add del">
          <ac:chgData name="Ibhaze,Praise P.E." userId="S::510304@student.fontys.nl::c1cfed2e-4a4f-4cc9-ae84-05b08c471807" providerId="AD" clId="Web-{BEE34FF5-BC2E-E556-4F46-EE76BE5246CB}" dt="2024-05-31T11:05:30.502" v="38"/>
          <ac:picMkLst>
            <pc:docMk/>
            <pc:sldMk cId="6217437" sldId="264"/>
            <ac:picMk id="30" creationId="{E409C16A-3A22-0225-7951-5439BE779858}"/>
          </ac:picMkLst>
        </pc:picChg>
        <pc:cxnChg chg="add del">
          <ac:chgData name="Ibhaze,Praise P.E." userId="S::510304@student.fontys.nl::c1cfed2e-4a4f-4cc9-ae84-05b08c471807" providerId="AD" clId="Web-{BEE34FF5-BC2E-E556-4F46-EE76BE5246CB}" dt="2024-05-31T11:05:30.518" v="39"/>
          <ac:cxnSpMkLst>
            <pc:docMk/>
            <pc:sldMk cId="6217437" sldId="264"/>
            <ac:cxnSpMk id="12" creationId="{D0249902-6C42-4139-A46F-ADF022B8C1C3}"/>
          </ac:cxnSpMkLst>
        </pc:cxnChg>
        <pc:cxnChg chg="add del">
          <ac:chgData name="Ibhaze,Praise P.E." userId="S::510304@student.fontys.nl::c1cfed2e-4a4f-4cc9-ae84-05b08c471807" providerId="AD" clId="Web-{BEE34FF5-BC2E-E556-4F46-EE76BE5246CB}" dt="2024-05-31T11:04:38.953" v="23"/>
          <ac:cxnSpMkLst>
            <pc:docMk/>
            <pc:sldMk cId="6217437" sldId="264"/>
            <ac:cxnSpMk id="20" creationId="{3C0930BD-361E-4C4D-8B08-ED210DFA2D0A}"/>
          </ac:cxnSpMkLst>
        </pc:cxnChg>
        <pc:cxnChg chg="add del">
          <ac:chgData name="Ibhaze,Praise P.E." userId="S::510304@student.fontys.nl::c1cfed2e-4a4f-4cc9-ae84-05b08c471807" providerId="AD" clId="Web-{BEE34FF5-BC2E-E556-4F46-EE76BE5246CB}" dt="2024-05-31T11:05:27.205" v="36"/>
          <ac:cxnSpMkLst>
            <pc:docMk/>
            <pc:sldMk cId="6217437" sldId="264"/>
            <ac:cxnSpMk id="21" creationId="{3C0930BD-361E-4C4D-8B08-ED210DFA2D0A}"/>
          </ac:cxnSpMkLst>
        </pc:cxnChg>
        <pc:cxnChg chg="add del">
          <ac:chgData name="Ibhaze,Praise P.E." userId="S::510304@student.fontys.nl::c1cfed2e-4a4f-4cc9-ae84-05b08c471807" providerId="AD" clId="Web-{BEE34FF5-BC2E-E556-4F46-EE76BE5246CB}" dt="2024-05-31T11:05:30.502" v="38"/>
          <ac:cxnSpMkLst>
            <pc:docMk/>
            <pc:sldMk cId="6217437" sldId="264"/>
            <ac:cxnSpMk id="32" creationId="{50D86B0D-0E25-49AC-8123-2522E0A7692D}"/>
          </ac:cxnSpMkLst>
        </pc:cxnChg>
        <pc:cxnChg chg="add">
          <ac:chgData name="Ibhaze,Praise P.E." userId="S::510304@student.fontys.nl::c1cfed2e-4a4f-4cc9-ae84-05b08c471807" providerId="AD" clId="Web-{BEE34FF5-BC2E-E556-4F46-EE76BE5246CB}" dt="2024-05-31T11:05:30.518" v="39"/>
          <ac:cxnSpMkLst>
            <pc:docMk/>
            <pc:sldMk cId="6217437" sldId="264"/>
            <ac:cxnSpMk id="35" creationId="{3C0930BD-361E-4C4D-8B08-ED210DFA2D0A}"/>
          </ac:cxnSpMkLst>
        </pc:cxnChg>
      </pc:sldChg>
      <pc:sldChg chg="addSp delSp modSp mod setBg">
        <pc:chgData name="Ibhaze,Praise P.E." userId="S::510304@student.fontys.nl::c1cfed2e-4a4f-4cc9-ae84-05b08c471807" providerId="AD" clId="Web-{BEE34FF5-BC2E-E556-4F46-EE76BE5246CB}" dt="2024-05-31T11:01:38.852" v="11"/>
        <pc:sldMkLst>
          <pc:docMk/>
          <pc:sldMk cId="1428678809" sldId="267"/>
        </pc:sldMkLst>
        <pc:spChg chg="mod ord">
          <ac:chgData name="Ibhaze,Praise P.E." userId="S::510304@student.fontys.nl::c1cfed2e-4a4f-4cc9-ae84-05b08c471807" providerId="AD" clId="Web-{BEE34FF5-BC2E-E556-4F46-EE76BE5246CB}" dt="2024-05-31T11:01:38.852" v="11"/>
          <ac:spMkLst>
            <pc:docMk/>
            <pc:sldMk cId="1428678809" sldId="267"/>
            <ac:spMk id="2" creationId="{069BD878-E441-9499-44F5-924BF47A727C}"/>
          </ac:spMkLst>
        </pc:spChg>
        <pc:spChg chg="del">
          <ac:chgData name="Ibhaze,Praise P.E." userId="S::510304@student.fontys.nl::c1cfed2e-4a4f-4cc9-ae84-05b08c471807" providerId="AD" clId="Web-{BEE34FF5-BC2E-E556-4F46-EE76BE5246CB}" dt="2024-05-31T11:01:38.852" v="11"/>
          <ac:spMkLst>
            <pc:docMk/>
            <pc:sldMk cId="1428678809" sldId="267"/>
            <ac:spMk id="108" creationId="{5CD60141-EEBD-4EC1-8E34-0344C16A18A2}"/>
          </ac:spMkLst>
        </pc:spChg>
        <pc:spChg chg="del">
          <ac:chgData name="Ibhaze,Praise P.E." userId="S::510304@student.fontys.nl::c1cfed2e-4a4f-4cc9-ae84-05b08c471807" providerId="AD" clId="Web-{BEE34FF5-BC2E-E556-4F46-EE76BE5246CB}" dt="2024-05-31T11:01:38.852" v="11"/>
          <ac:spMkLst>
            <pc:docMk/>
            <pc:sldMk cId="1428678809" sldId="267"/>
            <ac:spMk id="112" creationId="{FE74E104-78A8-4DFA-9782-03C75DE1BF02}"/>
          </ac:spMkLst>
        </pc:spChg>
        <pc:spChg chg="del">
          <ac:chgData name="Ibhaze,Praise P.E." userId="S::510304@student.fontys.nl::c1cfed2e-4a4f-4cc9-ae84-05b08c471807" providerId="AD" clId="Web-{BEE34FF5-BC2E-E556-4F46-EE76BE5246CB}" dt="2024-05-31T11:01:38.852" v="11"/>
          <ac:spMkLst>
            <pc:docMk/>
            <pc:sldMk cId="1428678809" sldId="267"/>
            <ac:spMk id="114" creationId="{1747BCEA-D77E-4BD6-8954-C64996AB739A}"/>
          </ac:spMkLst>
        </pc:spChg>
        <pc:spChg chg="del">
          <ac:chgData name="Ibhaze,Praise P.E." userId="S::510304@student.fontys.nl::c1cfed2e-4a4f-4cc9-ae84-05b08c471807" providerId="AD" clId="Web-{BEE34FF5-BC2E-E556-4F46-EE76BE5246CB}" dt="2024-05-31T11:01:38.852" v="11"/>
          <ac:spMkLst>
            <pc:docMk/>
            <pc:sldMk cId="1428678809" sldId="267"/>
            <ac:spMk id="116" creationId="{76D563F6-B8F0-406F-A032-1E478CA25158}"/>
          </ac:spMkLst>
        </pc:spChg>
        <pc:spChg chg="add">
          <ac:chgData name="Ibhaze,Praise P.E." userId="S::510304@student.fontys.nl::c1cfed2e-4a4f-4cc9-ae84-05b08c471807" providerId="AD" clId="Web-{BEE34FF5-BC2E-E556-4F46-EE76BE5246CB}" dt="2024-05-31T11:01:38.852" v="11"/>
          <ac:spMkLst>
            <pc:docMk/>
            <pc:sldMk cId="1428678809" sldId="267"/>
            <ac:spMk id="121" creationId="{5CD60141-EEBD-4EC1-8E34-0344C16A18A2}"/>
          </ac:spMkLst>
        </pc:spChg>
        <pc:spChg chg="add">
          <ac:chgData name="Ibhaze,Praise P.E." userId="S::510304@student.fontys.nl::c1cfed2e-4a4f-4cc9-ae84-05b08c471807" providerId="AD" clId="Web-{BEE34FF5-BC2E-E556-4F46-EE76BE5246CB}" dt="2024-05-31T11:01:38.852" v="11"/>
          <ac:spMkLst>
            <pc:docMk/>
            <pc:sldMk cId="1428678809" sldId="267"/>
            <ac:spMk id="125" creationId="{6BF1DCD9-4684-4B84-AD73-6652C8BAC73F}"/>
          </ac:spMkLst>
        </pc:spChg>
        <pc:spChg chg="add">
          <ac:chgData name="Ibhaze,Praise P.E." userId="S::510304@student.fontys.nl::c1cfed2e-4a4f-4cc9-ae84-05b08c471807" providerId="AD" clId="Web-{BEE34FF5-BC2E-E556-4F46-EE76BE5246CB}" dt="2024-05-31T11:01:38.852" v="11"/>
          <ac:spMkLst>
            <pc:docMk/>
            <pc:sldMk cId="1428678809" sldId="267"/>
            <ac:spMk id="127" creationId="{4BE6A732-8124-4A59-8EC9-BF4A1648A00C}"/>
          </ac:spMkLst>
        </pc:spChg>
        <pc:picChg chg="del mod">
          <ac:chgData name="Ibhaze,Praise P.E." userId="S::510304@student.fontys.nl::c1cfed2e-4a4f-4cc9-ae84-05b08c471807" providerId="AD" clId="Web-{BEE34FF5-BC2E-E556-4F46-EE76BE5246CB}" dt="2024-05-31T11:01:34.758" v="9"/>
          <ac:picMkLst>
            <pc:docMk/>
            <pc:sldMk cId="1428678809" sldId="267"/>
            <ac:picMk id="3" creationId="{91F5BCE9-943C-3440-8D52-4E68C11CF968}"/>
          </ac:picMkLst>
        </pc:picChg>
        <pc:picChg chg="add del mod">
          <ac:chgData name="Ibhaze,Praise P.E." userId="S::510304@student.fontys.nl::c1cfed2e-4a4f-4cc9-ae84-05b08c471807" providerId="AD" clId="Web-{BEE34FF5-BC2E-E556-4F46-EE76BE5246CB}" dt="2024-05-31T11:01:38.852" v="11"/>
          <ac:picMkLst>
            <pc:docMk/>
            <pc:sldMk cId="1428678809" sldId="267"/>
            <ac:picMk id="4" creationId="{71F8CB9B-670B-8D63-74E9-5011829208A3}"/>
          </ac:picMkLst>
        </pc:picChg>
        <pc:cxnChg chg="del">
          <ac:chgData name="Ibhaze,Praise P.E." userId="S::510304@student.fontys.nl::c1cfed2e-4a4f-4cc9-ae84-05b08c471807" providerId="AD" clId="Web-{BEE34FF5-BC2E-E556-4F46-EE76BE5246CB}" dt="2024-05-31T11:01:38.852" v="11"/>
          <ac:cxnSpMkLst>
            <pc:docMk/>
            <pc:sldMk cId="1428678809" sldId="267"/>
            <ac:cxnSpMk id="110" creationId="{4C75A547-BCD1-42BE-966E-53CA0AB93165}"/>
          </ac:cxnSpMkLst>
        </pc:cxnChg>
        <pc:cxnChg chg="add">
          <ac:chgData name="Ibhaze,Praise P.E." userId="S::510304@student.fontys.nl::c1cfed2e-4a4f-4cc9-ae84-05b08c471807" providerId="AD" clId="Web-{BEE34FF5-BC2E-E556-4F46-EE76BE5246CB}" dt="2024-05-31T11:01:38.852" v="11"/>
          <ac:cxnSpMkLst>
            <pc:docMk/>
            <pc:sldMk cId="1428678809" sldId="267"/>
            <ac:cxnSpMk id="123" creationId="{4C75A547-BCD1-42BE-966E-53CA0AB93165}"/>
          </ac:cxnSpMkLst>
        </pc:cxnChg>
        <pc:cxnChg chg="add">
          <ac:chgData name="Ibhaze,Praise P.E." userId="S::510304@student.fontys.nl::c1cfed2e-4a4f-4cc9-ae84-05b08c471807" providerId="AD" clId="Web-{BEE34FF5-BC2E-E556-4F46-EE76BE5246CB}" dt="2024-05-31T11:01:38.852" v="11"/>
          <ac:cxnSpMkLst>
            <pc:docMk/>
            <pc:sldMk cId="1428678809" sldId="267"/>
            <ac:cxnSpMk id="129" creationId="{EFDAA6A4-1F42-460B-A500-921EEB4BC01C}"/>
          </ac:cxnSpMkLst>
        </pc:cxnChg>
      </pc:sldChg>
      <pc:sldChg chg="modSp">
        <pc:chgData name="Ibhaze,Praise P.E." userId="S::510304@student.fontys.nl::c1cfed2e-4a4f-4cc9-ae84-05b08c471807" providerId="AD" clId="Web-{BEE34FF5-BC2E-E556-4F46-EE76BE5246CB}" dt="2024-05-31T08:14:40.718" v="0" actId="1076"/>
        <pc:sldMkLst>
          <pc:docMk/>
          <pc:sldMk cId="62055997" sldId="270"/>
        </pc:sldMkLst>
        <pc:picChg chg="mod">
          <ac:chgData name="Ibhaze,Praise P.E." userId="S::510304@student.fontys.nl::c1cfed2e-4a4f-4cc9-ae84-05b08c471807" providerId="AD" clId="Web-{BEE34FF5-BC2E-E556-4F46-EE76BE5246CB}" dt="2024-05-31T08:14:40.718" v="0" actId="1076"/>
          <ac:picMkLst>
            <pc:docMk/>
            <pc:sldMk cId="62055997" sldId="270"/>
            <ac:picMk id="6" creationId="{698FDB9A-A456-1184-9384-FC44E43C5E42}"/>
          </ac:picMkLst>
        </pc:picChg>
      </pc:sldChg>
    </pc:docChg>
  </pc:docChgLst>
  <pc:docChgLst>
    <pc:chgData name="Kalynovskyi,Danylo D." userId="S::519881@student.fontys.nl::eced84e5-875e-4fbc-9feb-8bb42eba37ed" providerId="AD" clId="Web-{FB03302F-F495-6050-BE9F-ADD2168C233F}"/>
    <pc:docChg chg="modSld">
      <pc:chgData name="Kalynovskyi,Danylo D." userId="S::519881@student.fontys.nl::eced84e5-875e-4fbc-9feb-8bb42eba37ed" providerId="AD" clId="Web-{FB03302F-F495-6050-BE9F-ADD2168C233F}" dt="2024-06-02T14:26:18.260" v="17"/>
      <pc:docMkLst>
        <pc:docMk/>
      </pc:docMkLst>
      <pc:sldChg chg="addSp delSp modSp">
        <pc:chgData name="Kalynovskyi,Danylo D." userId="S::519881@student.fontys.nl::eced84e5-875e-4fbc-9feb-8bb42eba37ed" providerId="AD" clId="Web-{FB03302F-F495-6050-BE9F-ADD2168C233F}" dt="2024-06-02T14:26:18.260" v="17"/>
        <pc:sldMkLst>
          <pc:docMk/>
          <pc:sldMk cId="6217437" sldId="264"/>
        </pc:sldMkLst>
        <pc:spChg chg="add del mod">
          <ac:chgData name="Kalynovskyi,Danylo D." userId="S::519881@student.fontys.nl::eced84e5-875e-4fbc-9feb-8bb42eba37ed" providerId="AD" clId="Web-{FB03302F-F495-6050-BE9F-ADD2168C233F}" dt="2024-06-02T14:26:18.260" v="17"/>
          <ac:spMkLst>
            <pc:docMk/>
            <pc:sldMk cId="6217437" sldId="264"/>
            <ac:spMk id="75" creationId="{28A45DEB-5355-9223-44E0-E0EFAF68FDA9}"/>
          </ac:spMkLst>
        </pc:spChg>
        <pc:graphicFrameChg chg="add del modGraphic">
          <ac:chgData name="Kalynovskyi,Danylo D." userId="S::519881@student.fontys.nl::eced84e5-875e-4fbc-9feb-8bb42eba37ed" providerId="AD" clId="Web-{FB03302F-F495-6050-BE9F-ADD2168C233F}" dt="2024-06-02T14:26:18.260" v="17"/>
          <ac:graphicFrameMkLst>
            <pc:docMk/>
            <pc:sldMk cId="6217437" sldId="264"/>
            <ac:graphicFrameMk id="36" creationId="{6DEA498F-BD77-15F2-3DB5-506048D9D2B6}"/>
          </ac:graphicFrameMkLst>
        </pc:graphicFrameChg>
        <pc:picChg chg="add del mod">
          <ac:chgData name="Kalynovskyi,Danylo D." userId="S::519881@student.fontys.nl::eced84e5-875e-4fbc-9feb-8bb42eba37ed" providerId="AD" clId="Web-{FB03302F-F495-6050-BE9F-ADD2168C233F}" dt="2024-06-02T14:24:38.974" v="9"/>
          <ac:picMkLst>
            <pc:docMk/>
            <pc:sldMk cId="6217437" sldId="264"/>
            <ac:picMk id="56" creationId="{7E833B14-3332-7427-8DEA-B313474C63AF}"/>
          </ac:picMkLst>
        </pc:picChg>
        <pc:picChg chg="add del mod">
          <ac:chgData name="Kalynovskyi,Danylo D." userId="S::519881@student.fontys.nl::eced84e5-875e-4fbc-9feb-8bb42eba37ed" providerId="AD" clId="Web-{FB03302F-F495-6050-BE9F-ADD2168C233F}" dt="2024-06-02T14:24:44.225" v="11"/>
          <ac:picMkLst>
            <pc:docMk/>
            <pc:sldMk cId="6217437" sldId="264"/>
            <ac:picMk id="62" creationId="{01DF8929-2CE4-A0BA-BECC-3AD2760362B2}"/>
          </ac:picMkLst>
        </pc:picChg>
        <pc:picChg chg="add del mod">
          <ac:chgData name="Kalynovskyi,Danylo D." userId="S::519881@student.fontys.nl::eced84e5-875e-4fbc-9feb-8bb42eba37ed" providerId="AD" clId="Web-{FB03302F-F495-6050-BE9F-ADD2168C233F}" dt="2024-06-02T14:25:05.897" v="15"/>
          <ac:picMkLst>
            <pc:docMk/>
            <pc:sldMk cId="6217437" sldId="264"/>
            <ac:picMk id="68" creationId="{92EE2E3C-7C61-7FB1-C37B-5BCF3A8A1A98}"/>
          </ac:picMkLst>
        </pc:picChg>
      </pc:sldChg>
    </pc:docChg>
  </pc:docChgLst>
  <pc:docChgLst>
    <pc:chgData name="Vanniyasingam,Thuvaragan T." userId="5da76a33-1cf4-4f83-96a0-cf42cd27813b" providerId="ADAL" clId="{8B04BFEF-2163-450A-8BCD-AA9B1873CFBF}"/>
    <pc:docChg chg="undo custSel addSld delSld modSld sldOrd">
      <pc:chgData name="Vanniyasingam,Thuvaragan T." userId="5da76a33-1cf4-4f83-96a0-cf42cd27813b" providerId="ADAL" clId="{8B04BFEF-2163-450A-8BCD-AA9B1873CFBF}" dt="2024-06-03T10:35:26.819" v="204" actId="20577"/>
      <pc:docMkLst>
        <pc:docMk/>
      </pc:docMkLst>
      <pc:sldChg chg="addSp delSp modSp mod">
        <pc:chgData name="Vanniyasingam,Thuvaragan T." userId="5da76a33-1cf4-4f83-96a0-cf42cd27813b" providerId="ADAL" clId="{8B04BFEF-2163-450A-8BCD-AA9B1873CFBF}" dt="2024-06-03T09:43:47.505" v="158" actId="1076"/>
        <pc:sldMkLst>
          <pc:docMk/>
          <pc:sldMk cId="1601470058" sldId="256"/>
        </pc:sldMkLst>
        <pc:picChg chg="add mod">
          <ac:chgData name="Vanniyasingam,Thuvaragan T." userId="5da76a33-1cf4-4f83-96a0-cf42cd27813b" providerId="ADAL" clId="{8B04BFEF-2163-450A-8BCD-AA9B1873CFBF}" dt="2024-06-03T09:37:24.587" v="144"/>
          <ac:picMkLst>
            <pc:docMk/>
            <pc:sldMk cId="1601470058" sldId="256"/>
            <ac:picMk id="5" creationId="{6D2D55B2-38BD-3D23-24DA-AD9FFD414D4C}"/>
          </ac:picMkLst>
        </pc:picChg>
        <pc:picChg chg="add del mod">
          <ac:chgData name="Vanniyasingam,Thuvaragan T." userId="5da76a33-1cf4-4f83-96a0-cf42cd27813b" providerId="ADAL" clId="{8B04BFEF-2163-450A-8BCD-AA9B1873CFBF}" dt="2024-06-03T09:38:35.591" v="151" actId="478"/>
          <ac:picMkLst>
            <pc:docMk/>
            <pc:sldMk cId="1601470058" sldId="256"/>
            <ac:picMk id="7" creationId="{D617C0F3-E45A-5139-70AB-5A46A74B759E}"/>
          </ac:picMkLst>
        </pc:picChg>
        <pc:picChg chg="add mod">
          <ac:chgData name="Vanniyasingam,Thuvaragan T." userId="5da76a33-1cf4-4f83-96a0-cf42cd27813b" providerId="ADAL" clId="{8B04BFEF-2163-450A-8BCD-AA9B1873CFBF}" dt="2024-06-03T09:43:47.505" v="158" actId="1076"/>
          <ac:picMkLst>
            <pc:docMk/>
            <pc:sldMk cId="1601470058" sldId="256"/>
            <ac:picMk id="9" creationId="{CC88A069-34A2-93C5-E90B-F48340006123}"/>
          </ac:picMkLst>
        </pc:picChg>
      </pc:sldChg>
      <pc:sldChg chg="delSp modSp add mod">
        <pc:chgData name="Vanniyasingam,Thuvaragan T." userId="5da76a33-1cf4-4f83-96a0-cf42cd27813b" providerId="ADAL" clId="{8B04BFEF-2163-450A-8BCD-AA9B1873CFBF}" dt="2024-06-03T08:45:08.526" v="139" actId="1076"/>
        <pc:sldMkLst>
          <pc:docMk/>
          <pc:sldMk cId="1185597316" sldId="257"/>
        </pc:sldMkLst>
        <pc:spChg chg="mod">
          <ac:chgData name="Vanniyasingam,Thuvaragan T." userId="5da76a33-1cf4-4f83-96a0-cf42cd27813b" providerId="ADAL" clId="{8B04BFEF-2163-450A-8BCD-AA9B1873CFBF}" dt="2024-06-03T07:54:51.372" v="20" actId="113"/>
          <ac:spMkLst>
            <pc:docMk/>
            <pc:sldMk cId="1185597316" sldId="257"/>
            <ac:spMk id="7" creationId="{E756A608-C5B0-C9FC-5DD1-A09876A93C69}"/>
          </ac:spMkLst>
        </pc:spChg>
        <pc:picChg chg="del mod">
          <ac:chgData name="Vanniyasingam,Thuvaragan T." userId="5da76a33-1cf4-4f83-96a0-cf42cd27813b" providerId="ADAL" clId="{8B04BFEF-2163-450A-8BCD-AA9B1873CFBF}" dt="2024-06-03T07:56:19.781" v="32" actId="478"/>
          <ac:picMkLst>
            <pc:docMk/>
            <pc:sldMk cId="1185597316" sldId="257"/>
            <ac:picMk id="5" creationId="{A4D7F269-8161-7F98-9F95-C0169EA5685B}"/>
          </ac:picMkLst>
        </pc:picChg>
        <pc:picChg chg="mod">
          <ac:chgData name="Vanniyasingam,Thuvaragan T." userId="5da76a33-1cf4-4f83-96a0-cf42cd27813b" providerId="ADAL" clId="{8B04BFEF-2163-450A-8BCD-AA9B1873CFBF}" dt="2024-06-03T08:45:08.526" v="139" actId="1076"/>
          <ac:picMkLst>
            <pc:docMk/>
            <pc:sldMk cId="1185597316" sldId="257"/>
            <ac:picMk id="10" creationId="{347FDF16-6C5A-7503-98AE-5F9C01450737}"/>
          </ac:picMkLst>
        </pc:picChg>
      </pc:sldChg>
      <pc:sldChg chg="del">
        <pc:chgData name="Vanniyasingam,Thuvaragan T." userId="5da76a33-1cf4-4f83-96a0-cf42cd27813b" providerId="ADAL" clId="{8B04BFEF-2163-450A-8BCD-AA9B1873CFBF}" dt="2024-06-03T10:08:04.611" v="159" actId="2696"/>
        <pc:sldMkLst>
          <pc:docMk/>
          <pc:sldMk cId="6217437" sldId="264"/>
        </pc:sldMkLst>
      </pc:sldChg>
      <pc:sldChg chg="del">
        <pc:chgData name="Vanniyasingam,Thuvaragan T." userId="5da76a33-1cf4-4f83-96a0-cf42cd27813b" providerId="ADAL" clId="{8B04BFEF-2163-450A-8BCD-AA9B1873CFBF}" dt="2024-06-03T07:50:08.939" v="0" actId="2696"/>
        <pc:sldMkLst>
          <pc:docMk/>
          <pc:sldMk cId="386706127" sldId="271"/>
        </pc:sldMkLst>
      </pc:sldChg>
      <pc:sldChg chg="modSp">
        <pc:chgData name="Vanniyasingam,Thuvaragan T." userId="5da76a33-1cf4-4f83-96a0-cf42cd27813b" providerId="ADAL" clId="{8B04BFEF-2163-450A-8BCD-AA9B1873CFBF}" dt="2024-06-03T10:35:11.665" v="186" actId="20577"/>
        <pc:sldMkLst>
          <pc:docMk/>
          <pc:sldMk cId="2373213252" sldId="273"/>
        </pc:sldMkLst>
        <pc:graphicFrameChg chg="mod">
          <ac:chgData name="Vanniyasingam,Thuvaragan T." userId="5da76a33-1cf4-4f83-96a0-cf42cd27813b" providerId="ADAL" clId="{8B04BFEF-2163-450A-8BCD-AA9B1873CFBF}" dt="2024-06-03T10:35:11.665" v="186" actId="20577"/>
          <ac:graphicFrameMkLst>
            <pc:docMk/>
            <pc:sldMk cId="2373213252" sldId="273"/>
            <ac:graphicFrameMk id="5" creationId="{9FAF2793-0099-0192-1345-5174D9A89410}"/>
          </ac:graphicFrameMkLst>
        </pc:graphicFrameChg>
      </pc:sldChg>
      <pc:sldChg chg="modSp mod">
        <pc:chgData name="Vanniyasingam,Thuvaragan T." userId="5da76a33-1cf4-4f83-96a0-cf42cd27813b" providerId="ADAL" clId="{8B04BFEF-2163-450A-8BCD-AA9B1873CFBF}" dt="2024-06-03T10:35:26.819" v="204" actId="20577"/>
        <pc:sldMkLst>
          <pc:docMk/>
          <pc:sldMk cId="2266584601" sldId="274"/>
        </pc:sldMkLst>
        <pc:spChg chg="mod">
          <ac:chgData name="Vanniyasingam,Thuvaragan T." userId="5da76a33-1cf4-4f83-96a0-cf42cd27813b" providerId="ADAL" clId="{8B04BFEF-2163-450A-8BCD-AA9B1873CFBF}" dt="2024-06-03T10:35:26.819" v="204" actId="20577"/>
          <ac:spMkLst>
            <pc:docMk/>
            <pc:sldMk cId="2266584601" sldId="274"/>
            <ac:spMk id="3" creationId="{6C1D739E-CFDA-CC76-2FB7-B044EE0D379A}"/>
          </ac:spMkLst>
        </pc:spChg>
      </pc:sldChg>
      <pc:sldChg chg="addSp delSp modSp add mod setBg delDesignElem">
        <pc:chgData name="Vanniyasingam,Thuvaragan T." userId="5da76a33-1cf4-4f83-96a0-cf42cd27813b" providerId="ADAL" clId="{8B04BFEF-2163-450A-8BCD-AA9B1873CFBF}" dt="2024-06-03T07:54:38.273" v="18" actId="1076"/>
        <pc:sldMkLst>
          <pc:docMk/>
          <pc:sldMk cId="2976518552" sldId="278"/>
        </pc:sldMkLst>
        <pc:spChg chg="mod">
          <ac:chgData name="Vanniyasingam,Thuvaragan T." userId="5da76a33-1cf4-4f83-96a0-cf42cd27813b" providerId="ADAL" clId="{8B04BFEF-2163-450A-8BCD-AA9B1873CFBF}" dt="2024-06-03T07:50:39.601" v="3" actId="27636"/>
          <ac:spMkLst>
            <pc:docMk/>
            <pc:sldMk cId="2976518552" sldId="278"/>
            <ac:spMk id="2" creationId="{E273BD6E-77F8-1B41-79D4-062772BE8C72}"/>
          </ac:spMkLst>
        </pc:spChg>
        <pc:spChg chg="add">
          <ac:chgData name="Vanniyasingam,Thuvaragan T." userId="5da76a33-1cf4-4f83-96a0-cf42cd27813b" providerId="ADAL" clId="{8B04BFEF-2163-450A-8BCD-AA9B1873CFBF}" dt="2024-06-03T07:53:41.736" v="10"/>
          <ac:spMkLst>
            <pc:docMk/>
            <pc:sldMk cId="2976518552" sldId="278"/>
            <ac:spMk id="3" creationId="{E5A3821A-7366-089D-4CA2-ECA1E467C662}"/>
          </ac:spMkLst>
        </pc:spChg>
        <pc:spChg chg="add">
          <ac:chgData name="Vanniyasingam,Thuvaragan T." userId="5da76a33-1cf4-4f83-96a0-cf42cd27813b" providerId="ADAL" clId="{8B04BFEF-2163-450A-8BCD-AA9B1873CFBF}" dt="2024-06-03T07:53:56.636" v="11"/>
          <ac:spMkLst>
            <pc:docMk/>
            <pc:sldMk cId="2976518552" sldId="278"/>
            <ac:spMk id="4" creationId="{76051F0E-3AB5-AFE2-71BB-C460531B2CB5}"/>
          </ac:spMkLst>
        </pc:spChg>
        <pc:spChg chg="add">
          <ac:chgData name="Vanniyasingam,Thuvaragan T." userId="5da76a33-1cf4-4f83-96a0-cf42cd27813b" providerId="ADAL" clId="{8B04BFEF-2163-450A-8BCD-AA9B1873CFBF}" dt="2024-06-03T07:54:05.283" v="12"/>
          <ac:spMkLst>
            <pc:docMk/>
            <pc:sldMk cId="2976518552" sldId="278"/>
            <ac:spMk id="5" creationId="{F19BC81B-69D7-674A-64F0-18FF3BFC0E70}"/>
          </ac:spMkLst>
        </pc:spChg>
        <pc:spChg chg="del">
          <ac:chgData name="Vanniyasingam,Thuvaragan T." userId="5da76a33-1cf4-4f83-96a0-cf42cd27813b" providerId="ADAL" clId="{8B04BFEF-2163-450A-8BCD-AA9B1873CFBF}" dt="2024-06-03T07:50:39.554" v="2"/>
          <ac:spMkLst>
            <pc:docMk/>
            <pc:sldMk cId="2976518552" sldId="278"/>
            <ac:spMk id="1048" creationId="{8C886788-700E-4D20-9F80-E0E96837A203}"/>
          </ac:spMkLst>
        </pc:spChg>
        <pc:spChg chg="del">
          <ac:chgData name="Vanniyasingam,Thuvaragan T." userId="5da76a33-1cf4-4f83-96a0-cf42cd27813b" providerId="ADAL" clId="{8B04BFEF-2163-450A-8BCD-AA9B1873CFBF}" dt="2024-06-03T07:50:39.554" v="2"/>
          <ac:spMkLst>
            <pc:docMk/>
            <pc:sldMk cId="2976518552" sldId="278"/>
            <ac:spMk id="1050" creationId="{1850674C-4E08-4C62-A3E2-6337FE4F7D86}"/>
          </ac:spMkLst>
        </pc:spChg>
        <pc:spChg chg="del">
          <ac:chgData name="Vanniyasingam,Thuvaragan T." userId="5da76a33-1cf4-4f83-96a0-cf42cd27813b" providerId="ADAL" clId="{8B04BFEF-2163-450A-8BCD-AA9B1873CFBF}" dt="2024-06-03T07:50:39.554" v="2"/>
          <ac:spMkLst>
            <pc:docMk/>
            <pc:sldMk cId="2976518552" sldId="278"/>
            <ac:spMk id="1052" creationId="{BCE4FF05-2B0C-4C97-A9B4-E163085A90E1}"/>
          </ac:spMkLst>
        </pc:spChg>
        <pc:spChg chg="del">
          <ac:chgData name="Vanniyasingam,Thuvaragan T." userId="5da76a33-1cf4-4f83-96a0-cf42cd27813b" providerId="ADAL" clId="{8B04BFEF-2163-450A-8BCD-AA9B1873CFBF}" dt="2024-06-03T07:50:39.554" v="2"/>
          <ac:spMkLst>
            <pc:docMk/>
            <pc:sldMk cId="2976518552" sldId="278"/>
            <ac:spMk id="1054" creationId="{529C2A7A-A6B6-4A56-B11C-8E967D88A60D}"/>
          </ac:spMkLst>
        </pc:spChg>
        <pc:spChg chg="del">
          <ac:chgData name="Vanniyasingam,Thuvaragan T." userId="5da76a33-1cf4-4f83-96a0-cf42cd27813b" providerId="ADAL" clId="{8B04BFEF-2163-450A-8BCD-AA9B1873CFBF}" dt="2024-06-03T07:50:39.554" v="2"/>
          <ac:spMkLst>
            <pc:docMk/>
            <pc:sldMk cId="2976518552" sldId="278"/>
            <ac:spMk id="1056" creationId="{FDBD7205-E536-4134-8768-AC3E1A3C5E59}"/>
          </ac:spMkLst>
        </pc:spChg>
        <pc:picChg chg="add mod">
          <ac:chgData name="Vanniyasingam,Thuvaragan T." userId="5da76a33-1cf4-4f83-96a0-cf42cd27813b" providerId="ADAL" clId="{8B04BFEF-2163-450A-8BCD-AA9B1873CFBF}" dt="2024-06-03T07:54:38.273" v="18" actId="1076"/>
          <ac:picMkLst>
            <pc:docMk/>
            <pc:sldMk cId="2976518552" sldId="278"/>
            <ac:picMk id="7" creationId="{EE108FC0-4C53-CC9F-1872-F63518B0AB39}"/>
          </ac:picMkLst>
        </pc:picChg>
        <pc:picChg chg="del">
          <ac:chgData name="Vanniyasingam,Thuvaragan T." userId="5da76a33-1cf4-4f83-96a0-cf42cd27813b" providerId="ADAL" clId="{8B04BFEF-2163-450A-8BCD-AA9B1873CFBF}" dt="2024-06-03T07:52:35.525" v="9" actId="478"/>
          <ac:picMkLst>
            <pc:docMk/>
            <pc:sldMk cId="2976518552" sldId="278"/>
            <ac:picMk id="1032" creationId="{7A24DC51-66B2-F041-B4FB-78CA29493403}"/>
          </ac:picMkLst>
        </pc:picChg>
      </pc:sldChg>
      <pc:sldChg chg="modSp add mod">
        <pc:chgData name="Vanniyasingam,Thuvaragan T." userId="5da76a33-1cf4-4f83-96a0-cf42cd27813b" providerId="ADAL" clId="{8B04BFEF-2163-450A-8BCD-AA9B1873CFBF}" dt="2024-06-03T07:50:57.621" v="6" actId="1076"/>
        <pc:sldMkLst>
          <pc:docMk/>
          <pc:sldMk cId="1490749832" sldId="279"/>
        </pc:sldMkLst>
        <pc:spChg chg="mod">
          <ac:chgData name="Vanniyasingam,Thuvaragan T." userId="5da76a33-1cf4-4f83-96a0-cf42cd27813b" providerId="ADAL" clId="{8B04BFEF-2163-450A-8BCD-AA9B1873CFBF}" dt="2024-06-03T07:50:57.621" v="6" actId="1076"/>
          <ac:spMkLst>
            <pc:docMk/>
            <pc:sldMk cId="1490749832" sldId="279"/>
            <ac:spMk id="2" creationId="{244A4FD0-87DD-6A3D-09CC-CD679501C09C}"/>
          </ac:spMkLst>
        </pc:spChg>
        <pc:spChg chg="mod">
          <ac:chgData name="Vanniyasingam,Thuvaragan T." userId="5da76a33-1cf4-4f83-96a0-cf42cd27813b" providerId="ADAL" clId="{8B04BFEF-2163-450A-8BCD-AA9B1873CFBF}" dt="2024-06-03T07:50:57.621" v="6" actId="1076"/>
          <ac:spMkLst>
            <pc:docMk/>
            <pc:sldMk cId="1490749832" sldId="279"/>
            <ac:spMk id="7" creationId="{10B95A16-F908-E759-486A-49E20C705B7E}"/>
          </ac:spMkLst>
        </pc:spChg>
      </pc:sldChg>
      <pc:sldChg chg="addSp delSp modSp new mod">
        <pc:chgData name="Vanniyasingam,Thuvaragan T." userId="5da76a33-1cf4-4f83-96a0-cf42cd27813b" providerId="ADAL" clId="{8B04BFEF-2163-450A-8BCD-AA9B1873CFBF}" dt="2024-06-03T08:44:02.362" v="126" actId="1076"/>
        <pc:sldMkLst>
          <pc:docMk/>
          <pc:sldMk cId="3501912487" sldId="280"/>
        </pc:sldMkLst>
        <pc:spChg chg="del">
          <ac:chgData name="Vanniyasingam,Thuvaragan T." userId="5da76a33-1cf4-4f83-96a0-cf42cd27813b" providerId="ADAL" clId="{8B04BFEF-2163-450A-8BCD-AA9B1873CFBF}" dt="2024-06-03T07:58:40.773" v="39" actId="478"/>
          <ac:spMkLst>
            <pc:docMk/>
            <pc:sldMk cId="3501912487" sldId="280"/>
            <ac:spMk id="2" creationId="{FF487B94-2EE8-FD8C-8F66-C0969D16264E}"/>
          </ac:spMkLst>
        </pc:spChg>
        <pc:spChg chg="del">
          <ac:chgData name="Vanniyasingam,Thuvaragan T." userId="5da76a33-1cf4-4f83-96a0-cf42cd27813b" providerId="ADAL" clId="{8B04BFEF-2163-450A-8BCD-AA9B1873CFBF}" dt="2024-06-03T07:58:36.639" v="38" actId="478"/>
          <ac:spMkLst>
            <pc:docMk/>
            <pc:sldMk cId="3501912487" sldId="280"/>
            <ac:spMk id="3" creationId="{CF92401F-AA24-A4AE-DF4C-E0C60A03C284}"/>
          </ac:spMkLst>
        </pc:spChg>
        <pc:picChg chg="add mod">
          <ac:chgData name="Vanniyasingam,Thuvaragan T." userId="5da76a33-1cf4-4f83-96a0-cf42cd27813b" providerId="ADAL" clId="{8B04BFEF-2163-450A-8BCD-AA9B1873CFBF}" dt="2024-06-03T08:44:02.362" v="126" actId="1076"/>
          <ac:picMkLst>
            <pc:docMk/>
            <pc:sldMk cId="3501912487" sldId="280"/>
            <ac:picMk id="3" creationId="{1ED77E5C-3F21-BAAE-09C2-B635D7AAC85A}"/>
          </ac:picMkLst>
        </pc:picChg>
        <pc:picChg chg="add del mod">
          <ac:chgData name="Vanniyasingam,Thuvaragan T." userId="5da76a33-1cf4-4f83-96a0-cf42cd27813b" providerId="ADAL" clId="{8B04BFEF-2163-450A-8BCD-AA9B1873CFBF}" dt="2024-06-03T08:43:44.484" v="119" actId="478"/>
          <ac:picMkLst>
            <pc:docMk/>
            <pc:sldMk cId="3501912487" sldId="280"/>
            <ac:picMk id="4" creationId="{5FB9BE9E-AB61-99E6-99BC-44CECD138AA7}"/>
          </ac:picMkLst>
        </pc:picChg>
      </pc:sldChg>
      <pc:sldChg chg="del">
        <pc:chgData name="Vanniyasingam,Thuvaragan T." userId="5da76a33-1cf4-4f83-96a0-cf42cd27813b" providerId="ADAL" clId="{8B04BFEF-2163-450A-8BCD-AA9B1873CFBF}" dt="2024-06-03T10:08:11.201" v="160" actId="2696"/>
        <pc:sldMkLst>
          <pc:docMk/>
          <pc:sldMk cId="1470458967" sldId="281"/>
        </pc:sldMkLst>
      </pc:sldChg>
      <pc:sldChg chg="addSp delSp modSp add mod ord setBg">
        <pc:chgData name="Vanniyasingam,Thuvaragan T." userId="5da76a33-1cf4-4f83-96a0-cf42cd27813b" providerId="ADAL" clId="{8B04BFEF-2163-450A-8BCD-AA9B1873CFBF}" dt="2024-06-03T10:33:59.968" v="180" actId="20577"/>
        <pc:sldMkLst>
          <pc:docMk/>
          <pc:sldMk cId="3968724747" sldId="282"/>
        </pc:sldMkLst>
        <pc:spChg chg="mod">
          <ac:chgData name="Vanniyasingam,Thuvaragan T." userId="5da76a33-1cf4-4f83-96a0-cf42cd27813b" providerId="ADAL" clId="{8B04BFEF-2163-450A-8BCD-AA9B1873CFBF}" dt="2024-06-03T10:33:59.968" v="180" actId="20577"/>
          <ac:spMkLst>
            <pc:docMk/>
            <pc:sldMk cId="3968724747" sldId="282"/>
            <ac:spMk id="2" creationId="{39D0AAFB-D843-5C06-E98B-917E49C9F5C5}"/>
          </ac:spMkLst>
        </pc:spChg>
        <pc:spChg chg="add mod">
          <ac:chgData name="Vanniyasingam,Thuvaragan T." userId="5da76a33-1cf4-4f83-96a0-cf42cd27813b" providerId="ADAL" clId="{8B04BFEF-2163-450A-8BCD-AA9B1873CFBF}" dt="2024-06-03T10:33:59.669" v="179" actId="20577"/>
          <ac:spMkLst>
            <pc:docMk/>
            <pc:sldMk cId="3968724747" sldId="282"/>
            <ac:spMk id="4" creationId="{2136A797-B965-721F-C8C8-9132EF74C0CF}"/>
          </ac:spMkLst>
        </pc:spChg>
        <pc:spChg chg="add mod">
          <ac:chgData name="Vanniyasingam,Thuvaragan T." userId="5da76a33-1cf4-4f83-96a0-cf42cd27813b" providerId="ADAL" clId="{8B04BFEF-2163-450A-8BCD-AA9B1873CFBF}" dt="2024-06-03T10:33:58.023" v="174"/>
          <ac:spMkLst>
            <pc:docMk/>
            <pc:sldMk cId="3968724747" sldId="282"/>
            <ac:spMk id="8" creationId="{E5E085EF-B9B6-8C41-F012-B713519B7418}"/>
          </ac:spMkLst>
        </pc:spChg>
        <pc:spChg chg="add del">
          <ac:chgData name="Vanniyasingam,Thuvaragan T." userId="5da76a33-1cf4-4f83-96a0-cf42cd27813b" providerId="ADAL" clId="{8B04BFEF-2163-450A-8BCD-AA9B1873CFBF}" dt="2024-06-03T08:37:38.844" v="74" actId="26606"/>
          <ac:spMkLst>
            <pc:docMk/>
            <pc:sldMk cId="3968724747" sldId="282"/>
            <ac:spMk id="12" creationId="{685B57F6-59DE-4274-A37C-F47FE4E42EEF}"/>
          </ac:spMkLst>
        </pc:spChg>
        <pc:spChg chg="add del">
          <ac:chgData name="Vanniyasingam,Thuvaragan T." userId="5da76a33-1cf4-4f83-96a0-cf42cd27813b" providerId="ADAL" clId="{8B04BFEF-2163-450A-8BCD-AA9B1873CFBF}" dt="2024-06-03T08:37:38.844" v="74" actId="26606"/>
          <ac:spMkLst>
            <pc:docMk/>
            <pc:sldMk cId="3968724747" sldId="282"/>
            <ac:spMk id="14" creationId="{C8C63406-9171-4282-BAAB-2DDC6831F0E6}"/>
          </ac:spMkLst>
        </pc:spChg>
        <pc:spChg chg="add del">
          <ac:chgData name="Vanniyasingam,Thuvaragan T." userId="5da76a33-1cf4-4f83-96a0-cf42cd27813b" providerId="ADAL" clId="{8B04BFEF-2163-450A-8BCD-AA9B1873CFBF}" dt="2024-06-03T08:38:16.149" v="90" actId="26606"/>
          <ac:spMkLst>
            <pc:docMk/>
            <pc:sldMk cId="3968724747" sldId="282"/>
            <ac:spMk id="16" creationId="{BFB227E1-F100-4CF9-9797-1E2001BBE2AD}"/>
          </ac:spMkLst>
        </pc:spChg>
        <pc:spChg chg="add del">
          <ac:chgData name="Vanniyasingam,Thuvaragan T." userId="5da76a33-1cf4-4f83-96a0-cf42cd27813b" providerId="ADAL" clId="{8B04BFEF-2163-450A-8BCD-AA9B1873CFBF}" dt="2024-06-03T08:38:16.149" v="90" actId="26606"/>
          <ac:spMkLst>
            <pc:docMk/>
            <pc:sldMk cId="3968724747" sldId="282"/>
            <ac:spMk id="17" creationId="{20CC10FC-6518-423B-A972-3E4F7A4A82F0}"/>
          </ac:spMkLst>
        </pc:spChg>
        <pc:spChg chg="add del">
          <ac:chgData name="Vanniyasingam,Thuvaragan T." userId="5da76a33-1cf4-4f83-96a0-cf42cd27813b" providerId="ADAL" clId="{8B04BFEF-2163-450A-8BCD-AA9B1873CFBF}" dt="2024-06-03T08:38:16.149" v="90" actId="26606"/>
          <ac:spMkLst>
            <pc:docMk/>
            <pc:sldMk cId="3968724747" sldId="282"/>
            <ac:spMk id="19" creationId="{95D2D844-708E-4EAC-BF72-D7CE20B99B31}"/>
          </ac:spMkLst>
        </pc:spChg>
        <pc:spChg chg="add del">
          <ac:chgData name="Vanniyasingam,Thuvaragan T." userId="5da76a33-1cf4-4f83-96a0-cf42cd27813b" providerId="ADAL" clId="{8B04BFEF-2163-450A-8BCD-AA9B1873CFBF}" dt="2024-06-03T08:38:07.299" v="79" actId="26606"/>
          <ac:spMkLst>
            <pc:docMk/>
            <pc:sldMk cId="3968724747" sldId="282"/>
            <ac:spMk id="24" creationId="{5D3B97D3-3894-4963-90C5-4EAA66131938}"/>
          </ac:spMkLst>
        </pc:spChg>
        <pc:spChg chg="add del">
          <ac:chgData name="Vanniyasingam,Thuvaragan T." userId="5da76a33-1cf4-4f83-96a0-cf42cd27813b" providerId="ADAL" clId="{8B04BFEF-2163-450A-8BCD-AA9B1873CFBF}" dt="2024-06-03T08:38:07.710" v="81" actId="26606"/>
          <ac:spMkLst>
            <pc:docMk/>
            <pc:sldMk cId="3968724747" sldId="282"/>
            <ac:spMk id="26" creationId="{6AD2284B-B8B7-4BE1-A9DE-32E5FCF7BBFC}"/>
          </ac:spMkLst>
        </pc:spChg>
        <pc:spChg chg="add del">
          <ac:chgData name="Vanniyasingam,Thuvaragan T." userId="5da76a33-1cf4-4f83-96a0-cf42cd27813b" providerId="ADAL" clId="{8B04BFEF-2163-450A-8BCD-AA9B1873CFBF}" dt="2024-06-03T08:38:07.710" v="81" actId="26606"/>
          <ac:spMkLst>
            <pc:docMk/>
            <pc:sldMk cId="3968724747" sldId="282"/>
            <ac:spMk id="27" creationId="{327AB4C5-0719-4E35-87CD-199EB59E3EE5}"/>
          </ac:spMkLst>
        </pc:spChg>
        <pc:spChg chg="add del">
          <ac:chgData name="Vanniyasingam,Thuvaragan T." userId="5da76a33-1cf4-4f83-96a0-cf42cd27813b" providerId="ADAL" clId="{8B04BFEF-2163-450A-8BCD-AA9B1873CFBF}" dt="2024-06-03T08:38:08.965" v="83" actId="26606"/>
          <ac:spMkLst>
            <pc:docMk/>
            <pc:sldMk cId="3968724747" sldId="282"/>
            <ac:spMk id="29" creationId="{20CC10FC-6518-423B-A972-3E4F7A4A82F0}"/>
          </ac:spMkLst>
        </pc:spChg>
        <pc:spChg chg="add del">
          <ac:chgData name="Vanniyasingam,Thuvaragan T." userId="5da76a33-1cf4-4f83-96a0-cf42cd27813b" providerId="ADAL" clId="{8B04BFEF-2163-450A-8BCD-AA9B1873CFBF}" dt="2024-06-03T08:38:08.965" v="83" actId="26606"/>
          <ac:spMkLst>
            <pc:docMk/>
            <pc:sldMk cId="3968724747" sldId="282"/>
            <ac:spMk id="30" creationId="{A8FC12C0-26A5-495A-9358-36220BD535CA}"/>
          </ac:spMkLst>
        </pc:spChg>
        <pc:spChg chg="add del">
          <ac:chgData name="Vanniyasingam,Thuvaragan T." userId="5da76a33-1cf4-4f83-96a0-cf42cd27813b" providerId="ADAL" clId="{8B04BFEF-2163-450A-8BCD-AA9B1873CFBF}" dt="2024-06-03T08:38:10.777" v="85" actId="26606"/>
          <ac:spMkLst>
            <pc:docMk/>
            <pc:sldMk cId="3968724747" sldId="282"/>
            <ac:spMk id="32" creationId="{685B57F6-59DE-4274-A37C-F47FE4E42EEF}"/>
          </ac:spMkLst>
        </pc:spChg>
        <pc:spChg chg="add del">
          <ac:chgData name="Vanniyasingam,Thuvaragan T." userId="5da76a33-1cf4-4f83-96a0-cf42cd27813b" providerId="ADAL" clId="{8B04BFEF-2163-450A-8BCD-AA9B1873CFBF}" dt="2024-06-03T08:38:10.777" v="85" actId="26606"/>
          <ac:spMkLst>
            <pc:docMk/>
            <pc:sldMk cId="3968724747" sldId="282"/>
            <ac:spMk id="33" creationId="{C8C63406-9171-4282-BAAB-2DDC6831F0E6}"/>
          </ac:spMkLst>
        </pc:spChg>
        <pc:spChg chg="add del">
          <ac:chgData name="Vanniyasingam,Thuvaragan T." userId="5da76a33-1cf4-4f83-96a0-cf42cd27813b" providerId="ADAL" clId="{8B04BFEF-2163-450A-8BCD-AA9B1873CFBF}" dt="2024-06-03T08:38:13.365" v="87" actId="26606"/>
          <ac:spMkLst>
            <pc:docMk/>
            <pc:sldMk cId="3968724747" sldId="282"/>
            <ac:spMk id="35" creationId="{685B57F6-59DE-4274-A37C-F47FE4E42EEF}"/>
          </ac:spMkLst>
        </pc:spChg>
        <pc:spChg chg="add del">
          <ac:chgData name="Vanniyasingam,Thuvaragan T." userId="5da76a33-1cf4-4f83-96a0-cf42cd27813b" providerId="ADAL" clId="{8B04BFEF-2163-450A-8BCD-AA9B1873CFBF}" dt="2024-06-03T08:38:13.365" v="87" actId="26606"/>
          <ac:spMkLst>
            <pc:docMk/>
            <pc:sldMk cId="3968724747" sldId="282"/>
            <ac:spMk id="36" creationId="{046353B2-C54A-470C-8F7B-7471894E23BD}"/>
          </ac:spMkLst>
        </pc:spChg>
        <pc:spChg chg="add del">
          <ac:chgData name="Vanniyasingam,Thuvaragan T." userId="5da76a33-1cf4-4f83-96a0-cf42cd27813b" providerId="ADAL" clId="{8B04BFEF-2163-450A-8BCD-AA9B1873CFBF}" dt="2024-06-03T08:38:16.133" v="89" actId="26606"/>
          <ac:spMkLst>
            <pc:docMk/>
            <pc:sldMk cId="3968724747" sldId="282"/>
            <ac:spMk id="38" creationId="{685B57F6-59DE-4274-A37C-F47FE4E42EEF}"/>
          </ac:spMkLst>
        </pc:spChg>
        <pc:spChg chg="add">
          <ac:chgData name="Vanniyasingam,Thuvaragan T." userId="5da76a33-1cf4-4f83-96a0-cf42cd27813b" providerId="ADAL" clId="{8B04BFEF-2163-450A-8BCD-AA9B1873CFBF}" dt="2024-06-03T08:38:16.149" v="90" actId="26606"/>
          <ac:spMkLst>
            <pc:docMk/>
            <pc:sldMk cId="3968724747" sldId="282"/>
            <ac:spMk id="41" creationId="{685B57F6-59DE-4274-A37C-F47FE4E42EEF}"/>
          </ac:spMkLst>
        </pc:spChg>
        <pc:spChg chg="add">
          <ac:chgData name="Vanniyasingam,Thuvaragan T." userId="5da76a33-1cf4-4f83-96a0-cf42cd27813b" providerId="ADAL" clId="{8B04BFEF-2163-450A-8BCD-AA9B1873CFBF}" dt="2024-06-03T08:38:16.149" v="90" actId="26606"/>
          <ac:spMkLst>
            <pc:docMk/>
            <pc:sldMk cId="3968724747" sldId="282"/>
            <ac:spMk id="42" creationId="{C8C63406-9171-4282-BAAB-2DDC6831F0E6}"/>
          </ac:spMkLst>
        </pc:spChg>
        <pc:graphicFrameChg chg="del">
          <ac:chgData name="Vanniyasingam,Thuvaragan T." userId="5da76a33-1cf4-4f83-96a0-cf42cd27813b" providerId="ADAL" clId="{8B04BFEF-2163-450A-8BCD-AA9B1873CFBF}" dt="2024-06-03T08:34:39.045" v="57" actId="478"/>
          <ac:graphicFrameMkLst>
            <pc:docMk/>
            <pc:sldMk cId="3968724747" sldId="282"/>
            <ac:graphicFrameMk id="5" creationId="{9FAF2793-0099-0192-1345-5174D9A89410}"/>
          </ac:graphicFrameMkLst>
        </pc:graphicFrameChg>
        <pc:picChg chg="add mod ord">
          <ac:chgData name="Vanniyasingam,Thuvaragan T." userId="5da76a33-1cf4-4f83-96a0-cf42cd27813b" providerId="ADAL" clId="{8B04BFEF-2163-450A-8BCD-AA9B1873CFBF}" dt="2024-06-03T08:38:28.786" v="94" actId="1076"/>
          <ac:picMkLst>
            <pc:docMk/>
            <pc:sldMk cId="3968724747" sldId="282"/>
            <ac:picMk id="7" creationId="{3237A5F7-4686-C7D0-8C42-C48707BB0E62}"/>
          </ac:picMkLst>
        </pc:picChg>
        <pc:cxnChg chg="add del">
          <ac:chgData name="Vanniyasingam,Thuvaragan T." userId="5da76a33-1cf4-4f83-96a0-cf42cd27813b" providerId="ADAL" clId="{8B04BFEF-2163-450A-8BCD-AA9B1873CFBF}" dt="2024-06-03T08:38:16.149" v="90" actId="26606"/>
          <ac:cxnSpMkLst>
            <pc:docMk/>
            <pc:sldMk cId="3968724747" sldId="282"/>
            <ac:cxnSpMk id="18" creationId="{A06758A3-C4A6-479A-8755-3BEC63142944}"/>
          </ac:cxnSpMkLst>
        </pc:cxnChg>
        <pc:cxnChg chg="add del">
          <ac:chgData name="Vanniyasingam,Thuvaragan T." userId="5da76a33-1cf4-4f83-96a0-cf42cd27813b" providerId="ADAL" clId="{8B04BFEF-2163-450A-8BCD-AA9B1873CFBF}" dt="2024-06-03T08:38:08.965" v="83" actId="26606"/>
          <ac:cxnSpMkLst>
            <pc:docMk/>
            <pc:sldMk cId="3968724747" sldId="282"/>
            <ac:cxnSpMk id="28" creationId="{25F94957-FA6A-49F1-B474-9B199C91C395}"/>
          </ac:cxnSpMkLst>
        </pc:cxnChg>
        <pc:cxnChg chg="add del">
          <ac:chgData name="Vanniyasingam,Thuvaragan T." userId="5da76a33-1cf4-4f83-96a0-cf42cd27813b" providerId="ADAL" clId="{8B04BFEF-2163-450A-8BCD-AA9B1873CFBF}" dt="2024-06-03T08:38:16.133" v="89" actId="26606"/>
          <ac:cxnSpMkLst>
            <pc:docMk/>
            <pc:sldMk cId="3968724747" sldId="282"/>
            <ac:cxnSpMk id="39" creationId="{2AD042BA-B482-486E-9E0C-75374069BBBD}"/>
          </ac:cxnSpMkLst>
        </pc:cxnChg>
      </pc:sldChg>
    </pc:docChg>
  </pc:docChgLst>
  <pc:docChgLst>
    <pc:chgData name="Ibhaze,Praise P.E." userId="S::510304@student.fontys.nl::c1cfed2e-4a4f-4cc9-ae84-05b08c471807" providerId="AD" clId="Web-{2AA40018-3193-7935-5179-25629640AEEC}"/>
    <pc:docChg chg="modSld">
      <pc:chgData name="Ibhaze,Praise P.E." userId="S::510304@student.fontys.nl::c1cfed2e-4a4f-4cc9-ae84-05b08c471807" providerId="AD" clId="Web-{2AA40018-3193-7935-5179-25629640AEEC}" dt="2024-05-29T14:50:21.933" v="1" actId="1076"/>
      <pc:docMkLst>
        <pc:docMk/>
      </pc:docMkLst>
      <pc:sldChg chg="modSp">
        <pc:chgData name="Ibhaze,Praise P.E." userId="S::510304@student.fontys.nl::c1cfed2e-4a4f-4cc9-ae84-05b08c471807" providerId="AD" clId="Web-{2AA40018-3193-7935-5179-25629640AEEC}" dt="2024-05-29T14:50:21.933" v="1" actId="1076"/>
        <pc:sldMkLst>
          <pc:docMk/>
          <pc:sldMk cId="218118518" sldId="260"/>
        </pc:sldMkLst>
        <pc:picChg chg="mod">
          <ac:chgData name="Ibhaze,Praise P.E." userId="S::510304@student.fontys.nl::c1cfed2e-4a4f-4cc9-ae84-05b08c471807" providerId="AD" clId="Web-{2AA40018-3193-7935-5179-25629640AEEC}" dt="2024-05-29T14:50:21.933" v="1" actId="1076"/>
          <ac:picMkLst>
            <pc:docMk/>
            <pc:sldMk cId="218118518" sldId="260"/>
            <ac:picMk id="6" creationId="{4E8C8505-8567-02FF-27E9-8D704DA77477}"/>
          </ac:picMkLst>
        </pc:picChg>
      </pc:sldChg>
    </pc:docChg>
  </pc:docChgLst>
  <pc:docChgLst>
    <pc:chgData name="Grigorov,Simeon S.M." userId="S::503705@student.fontys.nl::dcadd86c-1b9f-4169-be42-5540ea960c81" providerId="AD" clId="Web-{EC56E304-A45C-D3F3-C29E-6717F8ED502E}"/>
    <pc:docChg chg="addSld modSld">
      <pc:chgData name="Grigorov,Simeon S.M." userId="S::503705@student.fontys.nl::dcadd86c-1b9f-4169-be42-5540ea960c81" providerId="AD" clId="Web-{EC56E304-A45C-D3F3-C29E-6717F8ED502E}" dt="2024-06-03T08:51:56.086" v="148" actId="1076"/>
      <pc:docMkLst>
        <pc:docMk/>
      </pc:docMkLst>
      <pc:sldChg chg="addSp delSp modSp new mod setBg">
        <pc:chgData name="Grigorov,Simeon S.M." userId="S::503705@student.fontys.nl::dcadd86c-1b9f-4169-be42-5540ea960c81" providerId="AD" clId="Web-{EC56E304-A45C-D3F3-C29E-6717F8ED502E}" dt="2024-06-03T08:51:56.086" v="148" actId="1076"/>
        <pc:sldMkLst>
          <pc:docMk/>
          <pc:sldMk cId="228540574" sldId="277"/>
        </pc:sldMkLst>
        <pc:spChg chg="mod ord">
          <ac:chgData name="Grigorov,Simeon S.M." userId="S::503705@student.fontys.nl::dcadd86c-1b9f-4169-be42-5540ea960c81" providerId="AD" clId="Web-{EC56E304-A45C-D3F3-C29E-6717F8ED502E}" dt="2024-06-03T08:12:05.267" v="46" actId="14100"/>
          <ac:spMkLst>
            <pc:docMk/>
            <pc:sldMk cId="228540574" sldId="277"/>
            <ac:spMk id="2" creationId="{520D06D6-73F4-4638-F514-C5A9939B941C}"/>
          </ac:spMkLst>
        </pc:spChg>
        <pc:spChg chg="del">
          <ac:chgData name="Grigorov,Simeon S.M." userId="S::503705@student.fontys.nl::dcadd86c-1b9f-4169-be42-5540ea960c81" providerId="AD" clId="Web-{EC56E304-A45C-D3F3-C29E-6717F8ED502E}" dt="2024-06-03T08:03:50.578" v="16"/>
          <ac:spMkLst>
            <pc:docMk/>
            <pc:sldMk cId="228540574" sldId="277"/>
            <ac:spMk id="3" creationId="{892B0ECA-B664-EC91-3B42-01E2512193B5}"/>
          </ac:spMkLst>
        </pc:spChg>
        <pc:spChg chg="add del mod">
          <ac:chgData name="Grigorov,Simeon S.M." userId="S::503705@student.fontys.nl::dcadd86c-1b9f-4169-be42-5540ea960c81" providerId="AD" clId="Web-{EC56E304-A45C-D3F3-C29E-6717F8ED502E}" dt="2024-06-03T08:21:19.583" v="49"/>
          <ac:spMkLst>
            <pc:docMk/>
            <pc:sldMk cId="228540574" sldId="277"/>
            <ac:spMk id="6" creationId="{0F3B44BA-E3DE-14EF-9E72-D6C8C6B92EF5}"/>
          </ac:spMkLst>
        </pc:spChg>
        <pc:spChg chg="add del">
          <ac:chgData name="Grigorov,Simeon S.M." userId="S::503705@student.fontys.nl::dcadd86c-1b9f-4169-be42-5540ea960c81" providerId="AD" clId="Web-{EC56E304-A45C-D3F3-C29E-6717F8ED502E}" dt="2024-06-03T08:04:20.829" v="19"/>
          <ac:spMkLst>
            <pc:docMk/>
            <pc:sldMk cId="228540574" sldId="277"/>
            <ac:spMk id="9" creationId="{5CD60141-EEBD-4EC1-8E34-0344C16A18A2}"/>
          </ac:spMkLst>
        </pc:spChg>
        <pc:spChg chg="add del mod">
          <ac:chgData name="Grigorov,Simeon S.M." userId="S::503705@student.fontys.nl::dcadd86c-1b9f-4169-be42-5540ea960c81" providerId="AD" clId="Web-{EC56E304-A45C-D3F3-C29E-6717F8ED502E}" dt="2024-06-03T08:27:41.753" v="66"/>
          <ac:spMkLst>
            <pc:docMk/>
            <pc:sldMk cId="228540574" sldId="277"/>
            <ac:spMk id="12" creationId="{F5CA6BEB-663E-BEA4-7B68-A93D8923CDC2}"/>
          </ac:spMkLst>
        </pc:spChg>
        <pc:spChg chg="add del">
          <ac:chgData name="Grigorov,Simeon S.M." userId="S::503705@student.fontys.nl::dcadd86c-1b9f-4169-be42-5540ea960c81" providerId="AD" clId="Web-{EC56E304-A45C-D3F3-C29E-6717F8ED502E}" dt="2024-06-03T08:04:20.829" v="19"/>
          <ac:spMkLst>
            <pc:docMk/>
            <pc:sldMk cId="228540574" sldId="277"/>
            <ac:spMk id="13" creationId="{4DE524F2-C7AF-4466-BA99-09C19DE0D819}"/>
          </ac:spMkLst>
        </pc:spChg>
        <pc:spChg chg="add del">
          <ac:chgData name="Grigorov,Simeon S.M." userId="S::503705@student.fontys.nl::dcadd86c-1b9f-4169-be42-5540ea960c81" providerId="AD" clId="Web-{EC56E304-A45C-D3F3-C29E-6717F8ED502E}" dt="2024-06-03T08:04:20.829" v="19"/>
          <ac:spMkLst>
            <pc:docMk/>
            <pc:sldMk cId="228540574" sldId="277"/>
            <ac:spMk id="15" creationId="{904E317E-14BB-4200-84F3-2064B4C971B7}"/>
          </ac:spMkLst>
        </pc:spChg>
        <pc:spChg chg="add del">
          <ac:chgData name="Grigorov,Simeon S.M." userId="S::503705@student.fontys.nl::dcadd86c-1b9f-4169-be42-5540ea960c81" providerId="AD" clId="Web-{EC56E304-A45C-D3F3-C29E-6717F8ED502E}" dt="2024-06-03T08:04:20.829" v="19"/>
          <ac:spMkLst>
            <pc:docMk/>
            <pc:sldMk cId="228540574" sldId="277"/>
            <ac:spMk id="17" creationId="{1DF94A24-8152-43C5-86F3-5CC95D8090E2}"/>
          </ac:spMkLst>
        </pc:spChg>
        <pc:spChg chg="add mod">
          <ac:chgData name="Grigorov,Simeon S.M." userId="S::503705@student.fontys.nl::dcadd86c-1b9f-4169-be42-5540ea960c81" providerId="AD" clId="Web-{EC56E304-A45C-D3F3-C29E-6717F8ED502E}" dt="2024-06-03T08:41:55.135" v="129" actId="1076"/>
          <ac:spMkLst>
            <pc:docMk/>
            <pc:sldMk cId="228540574" sldId="277"/>
            <ac:spMk id="18" creationId="{101694F3-247F-6375-7DF5-AEDC5AD1785F}"/>
          </ac:spMkLst>
        </pc:spChg>
        <pc:spChg chg="add mod">
          <ac:chgData name="Grigorov,Simeon S.M." userId="S::503705@student.fontys.nl::dcadd86c-1b9f-4169-be42-5540ea960c81" providerId="AD" clId="Web-{EC56E304-A45C-D3F3-C29E-6717F8ED502E}" dt="2024-06-03T08:43:26.497" v="139" actId="1076"/>
          <ac:spMkLst>
            <pc:docMk/>
            <pc:sldMk cId="228540574" sldId="277"/>
            <ac:spMk id="19" creationId="{A1481A97-2D8A-7FAF-2F63-B5D19ABAC887}"/>
          </ac:spMkLst>
        </pc:spChg>
        <pc:spChg chg="add mod">
          <ac:chgData name="Grigorov,Simeon S.M." userId="S::503705@student.fontys.nl::dcadd86c-1b9f-4169-be42-5540ea960c81" providerId="AD" clId="Web-{EC56E304-A45C-D3F3-C29E-6717F8ED502E}" dt="2024-06-03T08:51:56.086" v="148" actId="1076"/>
          <ac:spMkLst>
            <pc:docMk/>
            <pc:sldMk cId="228540574" sldId="277"/>
            <ac:spMk id="20" creationId="{278D81B9-F5C1-3BAB-517C-8DB096DCB3A1}"/>
          </ac:spMkLst>
        </pc:spChg>
        <pc:picChg chg="add del mod ord">
          <ac:chgData name="Grigorov,Simeon S.M." userId="S::503705@student.fontys.nl::dcadd86c-1b9f-4169-be42-5540ea960c81" providerId="AD" clId="Web-{EC56E304-A45C-D3F3-C29E-6717F8ED502E}" dt="2024-06-03T08:12:49.831" v="48"/>
          <ac:picMkLst>
            <pc:docMk/>
            <pc:sldMk cId="228540574" sldId="277"/>
            <ac:picMk id="4" creationId="{93ECBAD4-F00C-FE69-4184-DB893722B47C}"/>
          </ac:picMkLst>
        </pc:picChg>
        <pc:picChg chg="add del mod ord modCrop">
          <ac:chgData name="Grigorov,Simeon S.M." userId="S::503705@student.fontys.nl::dcadd86c-1b9f-4169-be42-5540ea960c81" providerId="AD" clId="Web-{EC56E304-A45C-D3F3-C29E-6717F8ED502E}" dt="2024-06-03T08:27:17.424" v="62"/>
          <ac:picMkLst>
            <pc:docMk/>
            <pc:sldMk cId="228540574" sldId="277"/>
            <ac:picMk id="7" creationId="{7AAB9DE0-F1FF-1632-0D6E-6A02EA30163F}"/>
          </ac:picMkLst>
        </pc:picChg>
        <pc:picChg chg="add mod">
          <ac:chgData name="Grigorov,Simeon S.M." userId="S::503705@student.fontys.nl::dcadd86c-1b9f-4169-be42-5540ea960c81" providerId="AD" clId="Web-{EC56E304-A45C-D3F3-C29E-6717F8ED502E}" dt="2024-06-03T08:32:21.372" v="78" actId="1076"/>
          <ac:picMkLst>
            <pc:docMk/>
            <pc:sldMk cId="228540574" sldId="277"/>
            <ac:picMk id="8" creationId="{D5ACBF32-8403-A57E-C4C7-1608C23F787F}"/>
          </ac:picMkLst>
        </pc:picChg>
        <pc:picChg chg="add mod">
          <ac:chgData name="Grigorov,Simeon S.M." userId="S::503705@student.fontys.nl::dcadd86c-1b9f-4169-be42-5540ea960c81" providerId="AD" clId="Web-{EC56E304-A45C-D3F3-C29E-6717F8ED502E}" dt="2024-06-03T08:29:28.444" v="72" actId="1076"/>
          <ac:picMkLst>
            <pc:docMk/>
            <pc:sldMk cId="228540574" sldId="277"/>
            <ac:picMk id="14" creationId="{8E4F26BB-A7AB-2F25-5713-4F5E9E879B15}"/>
          </ac:picMkLst>
        </pc:picChg>
        <pc:picChg chg="add mod">
          <ac:chgData name="Grigorov,Simeon S.M." userId="S::503705@student.fontys.nl::dcadd86c-1b9f-4169-be42-5540ea960c81" providerId="AD" clId="Web-{EC56E304-A45C-D3F3-C29E-6717F8ED502E}" dt="2024-06-03T08:32:06.747" v="77" actId="1076"/>
          <ac:picMkLst>
            <pc:docMk/>
            <pc:sldMk cId="228540574" sldId="277"/>
            <ac:picMk id="16" creationId="{84D375B0-D507-635F-9390-BF1581C606CE}"/>
          </ac:picMkLst>
        </pc:picChg>
        <pc:cxnChg chg="add del">
          <ac:chgData name="Grigorov,Simeon S.M." userId="S::503705@student.fontys.nl::dcadd86c-1b9f-4169-be42-5540ea960c81" providerId="AD" clId="Web-{EC56E304-A45C-D3F3-C29E-6717F8ED502E}" dt="2024-06-03T08:04:20.829" v="19"/>
          <ac:cxnSpMkLst>
            <pc:docMk/>
            <pc:sldMk cId="228540574" sldId="277"/>
            <ac:cxnSpMk id="11" creationId="{4C75A547-BCD1-42BE-966E-53CA0AB93165}"/>
          </ac:cxnSpMkLst>
        </pc:cxnChg>
      </pc:sldChg>
    </pc:docChg>
  </pc:docChgLst>
  <pc:docChgLst>
    <pc:chgData name="Ibhaze,Praise P.E." userId="S::510304@student.fontys.nl::c1cfed2e-4a4f-4cc9-ae84-05b08c471807" providerId="AD" clId="Web-{7CA101E5-9CC6-ED74-FD7C-87B2ED734672}"/>
    <pc:docChg chg="addSld modSld">
      <pc:chgData name="Ibhaze,Praise P.E." userId="S::510304@student.fontys.nl::c1cfed2e-4a4f-4cc9-ae84-05b08c471807" providerId="AD" clId="Web-{7CA101E5-9CC6-ED74-FD7C-87B2ED734672}" dt="2024-05-29T16:21:57.421" v="153" actId="20577"/>
      <pc:docMkLst>
        <pc:docMk/>
      </pc:docMkLst>
      <pc:sldChg chg="modNotes">
        <pc:chgData name="Ibhaze,Praise P.E." userId="S::510304@student.fontys.nl::c1cfed2e-4a4f-4cc9-ae84-05b08c471807" providerId="AD" clId="Web-{7CA101E5-9CC6-ED74-FD7C-87B2ED734672}" dt="2024-05-29T16:15:18.549" v="69"/>
        <pc:sldMkLst>
          <pc:docMk/>
          <pc:sldMk cId="3746762464" sldId="259"/>
        </pc:sldMkLst>
      </pc:sldChg>
      <pc:sldChg chg="addSp delSp modSp modNotes">
        <pc:chgData name="Ibhaze,Praise P.E." userId="S::510304@student.fontys.nl::c1cfed2e-4a4f-4cc9-ae84-05b08c471807" providerId="AD" clId="Web-{7CA101E5-9CC6-ED74-FD7C-87B2ED734672}" dt="2024-05-29T16:19:28.635" v="108"/>
        <pc:sldMkLst>
          <pc:docMk/>
          <pc:sldMk cId="218118518" sldId="260"/>
        </pc:sldMkLst>
        <pc:spChg chg="add del mod">
          <ac:chgData name="Ibhaze,Praise P.E." userId="S::510304@student.fontys.nl::c1cfed2e-4a4f-4cc9-ae84-05b08c471807" providerId="AD" clId="Web-{7CA101E5-9CC6-ED74-FD7C-87B2ED734672}" dt="2024-05-29T16:16:46.427" v="75"/>
          <ac:spMkLst>
            <pc:docMk/>
            <pc:sldMk cId="218118518" sldId="260"/>
            <ac:spMk id="4" creationId="{CC613DFD-0242-991D-9A30-3A9B1D7AC6F0}"/>
          </ac:spMkLst>
        </pc:spChg>
        <pc:picChg chg="add mod ord">
          <ac:chgData name="Ibhaze,Praise P.E." userId="S::510304@student.fontys.nl::c1cfed2e-4a4f-4cc9-ae84-05b08c471807" providerId="AD" clId="Web-{7CA101E5-9CC6-ED74-FD7C-87B2ED734672}" dt="2024-05-29T16:16:58.865" v="78" actId="1076"/>
          <ac:picMkLst>
            <pc:docMk/>
            <pc:sldMk cId="218118518" sldId="260"/>
            <ac:picMk id="5" creationId="{CEF38D60-3445-8C1A-4C78-B4FC2744C94E}"/>
          </ac:picMkLst>
        </pc:picChg>
        <pc:picChg chg="del">
          <ac:chgData name="Ibhaze,Praise P.E." userId="S::510304@student.fontys.nl::c1cfed2e-4a4f-4cc9-ae84-05b08c471807" providerId="AD" clId="Web-{7CA101E5-9CC6-ED74-FD7C-87B2ED734672}" dt="2024-05-29T16:16:42.552" v="74"/>
          <ac:picMkLst>
            <pc:docMk/>
            <pc:sldMk cId="218118518" sldId="260"/>
            <ac:picMk id="6" creationId="{4E8C8505-8567-02FF-27E9-8D704DA77477}"/>
          </ac:picMkLst>
        </pc:picChg>
      </pc:sldChg>
      <pc:sldChg chg="addSp delSp modSp add replId modNotes">
        <pc:chgData name="Ibhaze,Praise P.E." userId="S::510304@student.fontys.nl::c1cfed2e-4a4f-4cc9-ae84-05b08c471807" providerId="AD" clId="Web-{7CA101E5-9CC6-ED74-FD7C-87B2ED734672}" dt="2024-05-29T16:21:57.421" v="153" actId="20577"/>
        <pc:sldMkLst>
          <pc:docMk/>
          <pc:sldMk cId="1193629661" sldId="261"/>
        </pc:sldMkLst>
        <pc:spChg chg="mod">
          <ac:chgData name="Ibhaze,Praise P.E." userId="S::510304@student.fontys.nl::c1cfed2e-4a4f-4cc9-ae84-05b08c471807" providerId="AD" clId="Web-{7CA101E5-9CC6-ED74-FD7C-87B2ED734672}" dt="2024-05-29T16:21:20.467" v="130" actId="20577"/>
          <ac:spMkLst>
            <pc:docMk/>
            <pc:sldMk cId="1193629661" sldId="261"/>
            <ac:spMk id="2" creationId="{069BD878-E441-9499-44F5-924BF47A727C}"/>
          </ac:spMkLst>
        </pc:spChg>
        <pc:spChg chg="add mod">
          <ac:chgData name="Ibhaze,Praise P.E." userId="S::510304@student.fontys.nl::c1cfed2e-4a4f-4cc9-ae84-05b08c471807" providerId="AD" clId="Web-{7CA101E5-9CC6-ED74-FD7C-87B2ED734672}" dt="2024-05-29T16:21:57.421" v="153" actId="20577"/>
          <ac:spMkLst>
            <pc:docMk/>
            <pc:sldMk cId="1193629661" sldId="261"/>
            <ac:spMk id="4" creationId="{9FFE7A67-5E32-5EDD-EAE0-71E80E86A16D}"/>
          </ac:spMkLst>
        </pc:spChg>
        <pc:picChg chg="del">
          <ac:chgData name="Ibhaze,Praise P.E." userId="S::510304@student.fontys.nl::c1cfed2e-4a4f-4cc9-ae84-05b08c471807" providerId="AD" clId="Web-{7CA101E5-9CC6-ED74-FD7C-87B2ED734672}" dt="2024-05-29T16:19:43.464" v="119"/>
          <ac:picMkLst>
            <pc:docMk/>
            <pc:sldMk cId="1193629661" sldId="261"/>
            <ac:picMk id="5" creationId="{CEF38D60-3445-8C1A-4C78-B4FC2744C94E}"/>
          </ac:picMkLst>
        </pc:picChg>
      </pc:sldChg>
    </pc:docChg>
  </pc:docChgLst>
  <pc:docChgLst>
    <pc:chgData name="Ibhaze,Praise P.E." userId="S::510304@student.fontys.nl::c1cfed2e-4a4f-4cc9-ae84-05b08c471807" providerId="AD" clId="Web-{603D5582-B7DF-C3B4-DBB1-0256EB25B4FD}"/>
    <pc:docChg chg="addSld delSld modSld sldOrd">
      <pc:chgData name="Ibhaze,Praise P.E." userId="S::510304@student.fontys.nl::c1cfed2e-4a4f-4cc9-ae84-05b08c471807" providerId="AD" clId="Web-{603D5582-B7DF-C3B4-DBB1-0256EB25B4FD}" dt="2024-05-30T11:35:36.083" v="946"/>
      <pc:docMkLst>
        <pc:docMk/>
      </pc:docMkLst>
      <pc:sldChg chg="modSp modNotes">
        <pc:chgData name="Ibhaze,Praise P.E." userId="S::510304@student.fontys.nl::c1cfed2e-4a4f-4cc9-ae84-05b08c471807" providerId="AD" clId="Web-{603D5582-B7DF-C3B4-DBB1-0256EB25B4FD}" dt="2024-05-30T11:20:20.054" v="698" actId="20577"/>
        <pc:sldMkLst>
          <pc:docMk/>
          <pc:sldMk cId="3746762464" sldId="259"/>
        </pc:sldMkLst>
        <pc:spChg chg="mod">
          <ac:chgData name="Ibhaze,Praise P.E." userId="S::510304@student.fontys.nl::c1cfed2e-4a4f-4cc9-ae84-05b08c471807" providerId="AD" clId="Web-{603D5582-B7DF-C3B4-DBB1-0256EB25B4FD}" dt="2024-05-30T11:20:20.054" v="698" actId="20577"/>
          <ac:spMkLst>
            <pc:docMk/>
            <pc:sldMk cId="3746762464" sldId="259"/>
            <ac:spMk id="2" creationId="{069BD878-E441-9499-44F5-924BF47A727C}"/>
          </ac:spMkLst>
        </pc:spChg>
      </pc:sldChg>
      <pc:sldChg chg="modSp">
        <pc:chgData name="Ibhaze,Praise P.E." userId="S::510304@student.fontys.nl::c1cfed2e-4a4f-4cc9-ae84-05b08c471807" providerId="AD" clId="Web-{603D5582-B7DF-C3B4-DBB1-0256EB25B4FD}" dt="2024-05-30T11:14:07.933" v="688" actId="20577"/>
        <pc:sldMkLst>
          <pc:docMk/>
          <pc:sldMk cId="218118518" sldId="260"/>
        </pc:sldMkLst>
        <pc:spChg chg="mod">
          <ac:chgData name="Ibhaze,Praise P.E." userId="S::510304@student.fontys.nl::c1cfed2e-4a4f-4cc9-ae84-05b08c471807" providerId="AD" clId="Web-{603D5582-B7DF-C3B4-DBB1-0256EB25B4FD}" dt="2024-05-30T11:14:07.933" v="688" actId="20577"/>
          <ac:spMkLst>
            <pc:docMk/>
            <pc:sldMk cId="218118518" sldId="260"/>
            <ac:spMk id="2" creationId="{069BD878-E441-9499-44F5-924BF47A727C}"/>
          </ac:spMkLst>
        </pc:spChg>
      </pc:sldChg>
      <pc:sldChg chg="modSp modNotes">
        <pc:chgData name="Ibhaze,Praise P.E." userId="S::510304@student.fontys.nl::c1cfed2e-4a4f-4cc9-ae84-05b08c471807" providerId="AD" clId="Web-{603D5582-B7DF-C3B4-DBB1-0256EB25B4FD}" dt="2024-05-30T11:35:36.083" v="946"/>
        <pc:sldMkLst>
          <pc:docMk/>
          <pc:sldMk cId="1193629661" sldId="261"/>
        </pc:sldMkLst>
        <pc:spChg chg="mod">
          <ac:chgData name="Ibhaze,Praise P.E." userId="S::510304@student.fontys.nl::c1cfed2e-4a4f-4cc9-ae84-05b08c471807" providerId="AD" clId="Web-{603D5582-B7DF-C3B4-DBB1-0256EB25B4FD}" dt="2024-05-30T10:04:20.185" v="354" actId="20577"/>
          <ac:spMkLst>
            <pc:docMk/>
            <pc:sldMk cId="1193629661" sldId="261"/>
            <ac:spMk id="2" creationId="{069BD878-E441-9499-44F5-924BF47A727C}"/>
          </ac:spMkLst>
        </pc:spChg>
        <pc:spChg chg="mod">
          <ac:chgData name="Ibhaze,Praise P.E." userId="S::510304@student.fontys.nl::c1cfed2e-4a4f-4cc9-ae84-05b08c471807" providerId="AD" clId="Web-{603D5582-B7DF-C3B4-DBB1-0256EB25B4FD}" dt="2024-05-30T11:35:04.535" v="939" actId="20577"/>
          <ac:spMkLst>
            <pc:docMk/>
            <pc:sldMk cId="1193629661" sldId="261"/>
            <ac:spMk id="4" creationId="{9FFE7A67-5E32-5EDD-EAE0-71E80E86A16D}"/>
          </ac:spMkLst>
        </pc:spChg>
      </pc:sldChg>
      <pc:sldChg chg="modSp new ord modNotes">
        <pc:chgData name="Ibhaze,Praise P.E." userId="S::510304@student.fontys.nl::c1cfed2e-4a4f-4cc9-ae84-05b08c471807" providerId="AD" clId="Web-{603D5582-B7DF-C3B4-DBB1-0256EB25B4FD}" dt="2024-05-30T11:02:20.692" v="531"/>
        <pc:sldMkLst>
          <pc:docMk/>
          <pc:sldMk cId="2571413519" sldId="262"/>
        </pc:sldMkLst>
        <pc:spChg chg="mod">
          <ac:chgData name="Ibhaze,Praise P.E." userId="S::510304@student.fontys.nl::c1cfed2e-4a4f-4cc9-ae84-05b08c471807" providerId="AD" clId="Web-{603D5582-B7DF-C3B4-DBB1-0256EB25B4FD}" dt="2024-05-30T09:57:47.907" v="114" actId="20577"/>
          <ac:spMkLst>
            <pc:docMk/>
            <pc:sldMk cId="2571413519" sldId="262"/>
            <ac:spMk id="2" creationId="{7853717F-737B-FC30-4B55-38333F3DBB6C}"/>
          </ac:spMkLst>
        </pc:spChg>
        <pc:spChg chg="mod">
          <ac:chgData name="Ibhaze,Praise P.E." userId="S::510304@student.fontys.nl::c1cfed2e-4a4f-4cc9-ae84-05b08c471807" providerId="AD" clId="Web-{603D5582-B7DF-C3B4-DBB1-0256EB25B4FD}" dt="2024-05-30T09:58:48.737" v="176" actId="20577"/>
          <ac:spMkLst>
            <pc:docMk/>
            <pc:sldMk cId="2571413519" sldId="262"/>
            <ac:spMk id="3" creationId="{C83DF514-E69F-AA18-558E-DAFDC6C0A937}"/>
          </ac:spMkLst>
        </pc:spChg>
      </pc:sldChg>
      <pc:sldChg chg="modSp new">
        <pc:chgData name="Ibhaze,Praise P.E." userId="S::510304@student.fontys.nl::c1cfed2e-4a4f-4cc9-ae84-05b08c471807" providerId="AD" clId="Web-{603D5582-B7DF-C3B4-DBB1-0256EB25B4FD}" dt="2024-05-30T11:33:32.017" v="933" actId="20577"/>
        <pc:sldMkLst>
          <pc:docMk/>
          <pc:sldMk cId="1475982960" sldId="263"/>
        </pc:sldMkLst>
        <pc:spChg chg="mod">
          <ac:chgData name="Ibhaze,Praise P.E." userId="S::510304@student.fontys.nl::c1cfed2e-4a4f-4cc9-ae84-05b08c471807" providerId="AD" clId="Web-{603D5582-B7DF-C3B4-DBB1-0256EB25B4FD}" dt="2024-05-30T11:33:32.017" v="933" actId="20577"/>
          <ac:spMkLst>
            <pc:docMk/>
            <pc:sldMk cId="1475982960" sldId="263"/>
            <ac:spMk id="2" creationId="{636D9785-B287-0A27-47AF-D317F50F6D97}"/>
          </ac:spMkLst>
        </pc:spChg>
      </pc:sldChg>
      <pc:sldChg chg="modSp add replId modNotes">
        <pc:chgData name="Ibhaze,Praise P.E." userId="S::510304@student.fontys.nl::c1cfed2e-4a4f-4cc9-ae84-05b08c471807" providerId="AD" clId="Web-{603D5582-B7DF-C3B4-DBB1-0256EB25B4FD}" dt="2024-05-30T11:32:36.812" v="912" actId="20577"/>
        <pc:sldMkLst>
          <pc:docMk/>
          <pc:sldMk cId="6217437" sldId="264"/>
        </pc:sldMkLst>
        <pc:spChg chg="mod">
          <ac:chgData name="Ibhaze,Praise P.E." userId="S::510304@student.fontys.nl::c1cfed2e-4a4f-4cc9-ae84-05b08c471807" providerId="AD" clId="Web-{603D5582-B7DF-C3B4-DBB1-0256EB25B4FD}" dt="2024-05-30T10:06:05.938" v="474" actId="20577"/>
          <ac:spMkLst>
            <pc:docMk/>
            <pc:sldMk cId="6217437" sldId="264"/>
            <ac:spMk id="2" creationId="{069BD878-E441-9499-44F5-924BF47A727C}"/>
          </ac:spMkLst>
        </pc:spChg>
        <pc:spChg chg="mod">
          <ac:chgData name="Ibhaze,Praise P.E." userId="S::510304@student.fontys.nl::c1cfed2e-4a4f-4cc9-ae84-05b08c471807" providerId="AD" clId="Web-{603D5582-B7DF-C3B4-DBB1-0256EB25B4FD}" dt="2024-05-30T11:32:36.812" v="912" actId="20577"/>
          <ac:spMkLst>
            <pc:docMk/>
            <pc:sldMk cId="6217437" sldId="264"/>
            <ac:spMk id="4" creationId="{9FFE7A67-5E32-5EDD-EAE0-71E80E86A16D}"/>
          </ac:spMkLst>
        </pc:spChg>
      </pc:sldChg>
      <pc:sldChg chg="modSp">
        <pc:chgData name="Ibhaze,Praise P.E." userId="S::510304@student.fontys.nl::c1cfed2e-4a4f-4cc9-ae84-05b08c471807" providerId="AD" clId="Web-{603D5582-B7DF-C3B4-DBB1-0256EB25B4FD}" dt="2024-05-30T11:00:55.064" v="501" actId="20577"/>
        <pc:sldMkLst>
          <pc:docMk/>
          <pc:sldMk cId="2038439239" sldId="265"/>
        </pc:sldMkLst>
        <pc:spChg chg="mod">
          <ac:chgData name="Ibhaze,Praise P.E." userId="S::510304@student.fontys.nl::c1cfed2e-4a4f-4cc9-ae84-05b08c471807" providerId="AD" clId="Web-{603D5582-B7DF-C3B4-DBB1-0256EB25B4FD}" dt="2024-05-30T11:00:55.064" v="501" actId="20577"/>
          <ac:spMkLst>
            <pc:docMk/>
            <pc:sldMk cId="2038439239" sldId="265"/>
            <ac:spMk id="2" creationId="{DD88DCBD-3C3C-2B7A-444D-5B189ECF4001}"/>
          </ac:spMkLst>
        </pc:spChg>
      </pc:sldChg>
      <pc:sldChg chg="addSp delSp modSp add ord replId">
        <pc:chgData name="Ibhaze,Praise P.E." userId="S::510304@student.fontys.nl::c1cfed2e-4a4f-4cc9-ae84-05b08c471807" providerId="AD" clId="Web-{603D5582-B7DF-C3B4-DBB1-0256EB25B4FD}" dt="2024-05-30T11:06:55.966" v="549"/>
        <pc:sldMkLst>
          <pc:docMk/>
          <pc:sldMk cId="1428678809" sldId="267"/>
        </pc:sldMkLst>
        <pc:spChg chg="mod">
          <ac:chgData name="Ibhaze,Praise P.E." userId="S::510304@student.fontys.nl::c1cfed2e-4a4f-4cc9-ae84-05b08c471807" providerId="AD" clId="Web-{603D5582-B7DF-C3B4-DBB1-0256EB25B4FD}" dt="2024-05-30T11:06:55.966" v="549"/>
          <ac:spMkLst>
            <pc:docMk/>
            <pc:sldMk cId="1428678809" sldId="267"/>
            <ac:spMk id="2" creationId="{069BD878-E441-9499-44F5-924BF47A727C}"/>
          </ac:spMkLst>
        </pc:spChg>
        <pc:spChg chg="del">
          <ac:chgData name="Ibhaze,Praise P.E." userId="S::510304@student.fontys.nl::c1cfed2e-4a4f-4cc9-ae84-05b08c471807" providerId="AD" clId="Web-{603D5582-B7DF-C3B4-DBB1-0256EB25B4FD}" dt="2024-05-30T11:06:55.966" v="549"/>
          <ac:spMkLst>
            <pc:docMk/>
            <pc:sldMk cId="1428678809" sldId="267"/>
            <ac:spMk id="99" creationId="{5CD60141-EEBD-4EC1-8E34-0344C16A18A2}"/>
          </ac:spMkLst>
        </pc:spChg>
        <pc:spChg chg="del">
          <ac:chgData name="Ibhaze,Praise P.E." userId="S::510304@student.fontys.nl::c1cfed2e-4a4f-4cc9-ae84-05b08c471807" providerId="AD" clId="Web-{603D5582-B7DF-C3B4-DBB1-0256EB25B4FD}" dt="2024-05-30T11:06:55.966" v="549"/>
          <ac:spMkLst>
            <pc:docMk/>
            <pc:sldMk cId="1428678809" sldId="267"/>
            <ac:spMk id="103" creationId="{70105F5E-5B61-4F51-927C-5B28DB7DD9BB}"/>
          </ac:spMkLst>
        </pc:spChg>
        <pc:spChg chg="add">
          <ac:chgData name="Ibhaze,Praise P.E." userId="S::510304@student.fontys.nl::c1cfed2e-4a4f-4cc9-ae84-05b08c471807" providerId="AD" clId="Web-{603D5582-B7DF-C3B4-DBB1-0256EB25B4FD}" dt="2024-05-30T11:06:55.966" v="549"/>
          <ac:spMkLst>
            <pc:docMk/>
            <pc:sldMk cId="1428678809" sldId="267"/>
            <ac:spMk id="108" creationId="{5CD60141-EEBD-4EC1-8E34-0344C16A18A2}"/>
          </ac:spMkLst>
        </pc:spChg>
        <pc:spChg chg="add">
          <ac:chgData name="Ibhaze,Praise P.E." userId="S::510304@student.fontys.nl::c1cfed2e-4a4f-4cc9-ae84-05b08c471807" providerId="AD" clId="Web-{603D5582-B7DF-C3B4-DBB1-0256EB25B4FD}" dt="2024-05-30T11:06:55.966" v="549"/>
          <ac:spMkLst>
            <pc:docMk/>
            <pc:sldMk cId="1428678809" sldId="267"/>
            <ac:spMk id="112" creationId="{FE74E104-78A8-4DFA-9782-03C75DE1BF02}"/>
          </ac:spMkLst>
        </pc:spChg>
        <pc:spChg chg="add">
          <ac:chgData name="Ibhaze,Praise P.E." userId="S::510304@student.fontys.nl::c1cfed2e-4a4f-4cc9-ae84-05b08c471807" providerId="AD" clId="Web-{603D5582-B7DF-C3B4-DBB1-0256EB25B4FD}" dt="2024-05-30T11:06:55.966" v="549"/>
          <ac:spMkLst>
            <pc:docMk/>
            <pc:sldMk cId="1428678809" sldId="267"/>
            <ac:spMk id="114" creationId="{1747BCEA-D77E-4BD6-8954-C64996AB739A}"/>
          </ac:spMkLst>
        </pc:spChg>
        <pc:spChg chg="add">
          <ac:chgData name="Ibhaze,Praise P.E." userId="S::510304@student.fontys.nl::c1cfed2e-4a4f-4cc9-ae84-05b08c471807" providerId="AD" clId="Web-{603D5582-B7DF-C3B4-DBB1-0256EB25B4FD}" dt="2024-05-30T11:06:55.966" v="549"/>
          <ac:spMkLst>
            <pc:docMk/>
            <pc:sldMk cId="1428678809" sldId="267"/>
            <ac:spMk id="116" creationId="{76D563F6-B8F0-406F-A032-1E478CA25158}"/>
          </ac:spMkLst>
        </pc:spChg>
        <pc:picChg chg="add mod">
          <ac:chgData name="Ibhaze,Praise P.E." userId="S::510304@student.fontys.nl::c1cfed2e-4a4f-4cc9-ae84-05b08c471807" providerId="AD" clId="Web-{603D5582-B7DF-C3B4-DBB1-0256EB25B4FD}" dt="2024-05-30T11:06:55.966" v="549"/>
          <ac:picMkLst>
            <pc:docMk/>
            <pc:sldMk cId="1428678809" sldId="267"/>
            <ac:picMk id="3" creationId="{91F5BCE9-943C-3440-8D52-4E68C11CF968}"/>
          </ac:picMkLst>
        </pc:picChg>
        <pc:picChg chg="del">
          <ac:chgData name="Ibhaze,Praise P.E." userId="S::510304@student.fontys.nl::c1cfed2e-4a4f-4cc9-ae84-05b08c471807" providerId="AD" clId="Web-{603D5582-B7DF-C3B4-DBB1-0256EB25B4FD}" dt="2024-05-30T11:04:03.070" v="546"/>
          <ac:picMkLst>
            <pc:docMk/>
            <pc:sldMk cId="1428678809" sldId="267"/>
            <ac:picMk id="95" creationId="{681E064E-80D4-E9F9-7502-7A7AC973C862}"/>
          </ac:picMkLst>
        </pc:picChg>
        <pc:cxnChg chg="del">
          <ac:chgData name="Ibhaze,Praise P.E." userId="S::510304@student.fontys.nl::c1cfed2e-4a4f-4cc9-ae84-05b08c471807" providerId="AD" clId="Web-{603D5582-B7DF-C3B4-DBB1-0256EB25B4FD}" dt="2024-05-30T11:06:55.966" v="549"/>
          <ac:cxnSpMkLst>
            <pc:docMk/>
            <pc:sldMk cId="1428678809" sldId="267"/>
            <ac:cxnSpMk id="101" creationId="{4C75A547-BCD1-42BE-966E-53CA0AB93165}"/>
          </ac:cxnSpMkLst>
        </pc:cxnChg>
        <pc:cxnChg chg="add">
          <ac:chgData name="Ibhaze,Praise P.E." userId="S::510304@student.fontys.nl::c1cfed2e-4a4f-4cc9-ae84-05b08c471807" providerId="AD" clId="Web-{603D5582-B7DF-C3B4-DBB1-0256EB25B4FD}" dt="2024-05-30T11:06:55.966" v="549"/>
          <ac:cxnSpMkLst>
            <pc:docMk/>
            <pc:sldMk cId="1428678809" sldId="267"/>
            <ac:cxnSpMk id="110" creationId="{4C75A547-BCD1-42BE-966E-53CA0AB93165}"/>
          </ac:cxnSpMkLst>
        </pc:cxnChg>
      </pc:sldChg>
      <pc:sldChg chg="addSp delSp modSp add ord replId modNotes">
        <pc:chgData name="Ibhaze,Praise P.E." userId="S::510304@student.fontys.nl::c1cfed2e-4a4f-4cc9-ae84-05b08c471807" providerId="AD" clId="Web-{603D5582-B7DF-C3B4-DBB1-0256EB25B4FD}" dt="2024-05-30T11:19:51.366" v="697"/>
        <pc:sldMkLst>
          <pc:docMk/>
          <pc:sldMk cId="62055997" sldId="270"/>
        </pc:sldMkLst>
        <pc:spChg chg="add del mod">
          <ac:chgData name="Ibhaze,Praise P.E." userId="S::510304@student.fontys.nl::c1cfed2e-4a4f-4cc9-ae84-05b08c471807" providerId="AD" clId="Web-{603D5582-B7DF-C3B4-DBB1-0256EB25B4FD}" dt="2024-05-30T11:19:36.474" v="693"/>
          <ac:spMkLst>
            <pc:docMk/>
            <pc:sldMk cId="62055997" sldId="270"/>
            <ac:spMk id="5" creationId="{877CBD34-B480-E791-B4A3-953EB53AB505}"/>
          </ac:spMkLst>
        </pc:spChg>
        <pc:picChg chg="del">
          <ac:chgData name="Ibhaze,Praise P.E." userId="S::510304@student.fontys.nl::c1cfed2e-4a4f-4cc9-ae84-05b08c471807" providerId="AD" clId="Web-{603D5582-B7DF-C3B4-DBB1-0256EB25B4FD}" dt="2024-05-30T11:19:28.974" v="692"/>
          <ac:picMkLst>
            <pc:docMk/>
            <pc:sldMk cId="62055997" sldId="270"/>
            <ac:picMk id="4" creationId="{59892B20-4C79-CB8E-9C0A-70D760ACA73E}"/>
          </ac:picMkLst>
        </pc:picChg>
        <pc:picChg chg="add mod ord">
          <ac:chgData name="Ibhaze,Praise P.E." userId="S::510304@student.fontys.nl::c1cfed2e-4a4f-4cc9-ae84-05b08c471807" providerId="AD" clId="Web-{603D5582-B7DF-C3B4-DBB1-0256EB25B4FD}" dt="2024-05-30T11:19:45.647" v="696" actId="14100"/>
          <ac:picMkLst>
            <pc:docMk/>
            <pc:sldMk cId="62055997" sldId="270"/>
            <ac:picMk id="6" creationId="{698FDB9A-A456-1184-9384-FC44E43C5E42}"/>
          </ac:picMkLst>
        </pc:picChg>
      </pc:sldChg>
      <pc:sldChg chg="addSp delSp modSp add del replId">
        <pc:chgData name="Ibhaze,Praise P.E." userId="S::510304@student.fontys.nl::c1cfed2e-4a4f-4cc9-ae84-05b08c471807" providerId="AD" clId="Web-{603D5582-B7DF-C3B4-DBB1-0256EB25B4FD}" dt="2024-05-30T11:24:24.859" v="707"/>
        <pc:sldMkLst>
          <pc:docMk/>
          <pc:sldMk cId="2090821011" sldId="272"/>
        </pc:sldMkLst>
        <pc:spChg chg="add del mod">
          <ac:chgData name="Ibhaze,Praise P.E." userId="S::510304@student.fontys.nl::c1cfed2e-4a4f-4cc9-ae84-05b08c471807" providerId="AD" clId="Web-{603D5582-B7DF-C3B4-DBB1-0256EB25B4FD}" dt="2024-05-30T11:22:59.856" v="701"/>
          <ac:spMkLst>
            <pc:docMk/>
            <pc:sldMk cId="2090821011" sldId="272"/>
            <ac:spMk id="4" creationId="{5ACC7B03-E5C4-8F93-4850-57D8BFE26E4B}"/>
          </ac:spMkLst>
        </pc:spChg>
        <pc:spChg chg="add mod">
          <ac:chgData name="Ibhaze,Praise P.E." userId="S::510304@student.fontys.nl::c1cfed2e-4a4f-4cc9-ae84-05b08c471807" providerId="AD" clId="Web-{603D5582-B7DF-C3B4-DBB1-0256EB25B4FD}" dt="2024-05-30T11:23:44.639" v="706"/>
          <ac:spMkLst>
            <pc:docMk/>
            <pc:sldMk cId="2090821011" sldId="272"/>
            <ac:spMk id="9" creationId="{6BD7576E-4188-A989-1DFB-06BC8A43DD3A}"/>
          </ac:spMkLst>
        </pc:spChg>
        <pc:picChg chg="add del mod ord">
          <ac:chgData name="Ibhaze,Praise P.E." userId="S::510304@student.fontys.nl::c1cfed2e-4a4f-4cc9-ae84-05b08c471807" providerId="AD" clId="Web-{603D5582-B7DF-C3B4-DBB1-0256EB25B4FD}" dt="2024-05-30T11:23:44.639" v="706"/>
          <ac:picMkLst>
            <pc:docMk/>
            <pc:sldMk cId="2090821011" sldId="272"/>
            <ac:picMk id="5" creationId="{50B42219-2E36-4B20-8B9B-3730B81BE548}"/>
          </ac:picMkLst>
        </pc:picChg>
        <pc:picChg chg="del">
          <ac:chgData name="Ibhaze,Praise P.E." userId="S::510304@student.fontys.nl::c1cfed2e-4a4f-4cc9-ae84-05b08c471807" providerId="AD" clId="Web-{603D5582-B7DF-C3B4-DBB1-0256EB25B4FD}" dt="2024-05-30T11:22:57.637" v="700"/>
          <ac:picMkLst>
            <pc:docMk/>
            <pc:sldMk cId="2090821011" sldId="272"/>
            <ac:picMk id="6" creationId="{698FDB9A-A456-1184-9384-FC44E43C5E42}"/>
          </ac:picMkLst>
        </pc:picChg>
      </pc:sldChg>
    </pc:docChg>
  </pc:docChgLst>
  <pc:docChgLst>
    <pc:chgData name="Ibhaze,Praise P.E." userId="S::510304@student.fontys.nl::c1cfed2e-4a4f-4cc9-ae84-05b08c471807" providerId="AD" clId="Web-{EBD9ADED-C48B-34CE-D5A2-67B03020B5D9}"/>
    <pc:docChg chg="addSld modSld">
      <pc:chgData name="Ibhaze,Praise P.E." userId="S::510304@student.fontys.nl::c1cfed2e-4a4f-4cc9-ae84-05b08c471807" providerId="AD" clId="Web-{EBD9ADED-C48B-34CE-D5A2-67B03020B5D9}" dt="2024-05-29T10:01:13.629" v="79"/>
      <pc:docMkLst>
        <pc:docMk/>
      </pc:docMkLst>
      <pc:sldChg chg="addSp delSp modSp add replId modNotes">
        <pc:chgData name="Ibhaze,Praise P.E." userId="S::510304@student.fontys.nl::c1cfed2e-4a4f-4cc9-ae84-05b08c471807" providerId="AD" clId="Web-{EBD9ADED-C48B-34CE-D5A2-67B03020B5D9}" dt="2024-05-29T10:01:13.629" v="79"/>
        <pc:sldMkLst>
          <pc:docMk/>
          <pc:sldMk cId="3746762464" sldId="259"/>
        </pc:sldMkLst>
        <pc:spChg chg="mod">
          <ac:chgData name="Ibhaze,Praise P.E." userId="S::510304@student.fontys.nl::c1cfed2e-4a4f-4cc9-ae84-05b08c471807" providerId="AD" clId="Web-{EBD9ADED-C48B-34CE-D5A2-67B03020B5D9}" dt="2024-05-29T08:45:51.624" v="6" actId="20577"/>
          <ac:spMkLst>
            <pc:docMk/>
            <pc:sldMk cId="3746762464" sldId="259"/>
            <ac:spMk id="2" creationId="{069BD878-E441-9499-44F5-924BF47A727C}"/>
          </ac:spMkLst>
        </pc:spChg>
        <pc:spChg chg="del">
          <ac:chgData name="Ibhaze,Praise P.E." userId="S::510304@student.fontys.nl::c1cfed2e-4a4f-4cc9-ae84-05b08c471807" providerId="AD" clId="Web-{EBD9ADED-C48B-34CE-D5A2-67B03020B5D9}" dt="2024-05-29T08:45:53.843" v="7"/>
          <ac:spMkLst>
            <pc:docMk/>
            <pc:sldMk cId="3746762464" sldId="259"/>
            <ac:spMk id="3" creationId="{C75833AA-4758-7E98-7D6B-76D60DDC8375}"/>
          </ac:spMkLst>
        </pc:spChg>
        <pc:picChg chg="add mod ord">
          <ac:chgData name="Ibhaze,Praise P.E." userId="S::510304@student.fontys.nl::c1cfed2e-4a4f-4cc9-ae84-05b08c471807" providerId="AD" clId="Web-{EBD9ADED-C48B-34CE-D5A2-67B03020B5D9}" dt="2024-05-29T08:46:13.453" v="15" actId="14100"/>
          <ac:picMkLst>
            <pc:docMk/>
            <pc:sldMk cId="3746762464" sldId="259"/>
            <ac:picMk id="4" creationId="{59892B20-4C79-CB8E-9C0A-70D760ACA73E}"/>
          </ac:picMkLst>
        </pc:picChg>
        <pc:picChg chg="add del mod">
          <ac:chgData name="Ibhaze,Praise P.E." userId="S::510304@student.fontys.nl::c1cfed2e-4a4f-4cc9-ae84-05b08c471807" providerId="AD" clId="Web-{EBD9ADED-C48B-34CE-D5A2-67B03020B5D9}" dt="2024-05-29T08:45:56.515" v="9"/>
          <ac:picMkLst>
            <pc:docMk/>
            <pc:sldMk cId="3746762464" sldId="259"/>
            <ac:picMk id="5" creationId="{7B981061-7F24-7B02-D03A-B903A876E93E}"/>
          </ac:picMkLst>
        </pc:picChg>
      </pc:sldChg>
      <pc:sldChg chg="addSp delSp modSp add replId modNotes">
        <pc:chgData name="Ibhaze,Praise P.E." userId="S::510304@student.fontys.nl::c1cfed2e-4a4f-4cc9-ae84-05b08c471807" providerId="AD" clId="Web-{EBD9ADED-C48B-34CE-D5A2-67B03020B5D9}" dt="2024-05-29T09:35:39.625" v="46"/>
        <pc:sldMkLst>
          <pc:docMk/>
          <pc:sldMk cId="218118518" sldId="260"/>
        </pc:sldMkLst>
        <pc:spChg chg="mod">
          <ac:chgData name="Ibhaze,Praise P.E." userId="S::510304@student.fontys.nl::c1cfed2e-4a4f-4cc9-ae84-05b08c471807" providerId="AD" clId="Web-{EBD9ADED-C48B-34CE-D5A2-67B03020B5D9}" dt="2024-05-29T09:18:35.012" v="22" actId="20577"/>
          <ac:spMkLst>
            <pc:docMk/>
            <pc:sldMk cId="218118518" sldId="260"/>
            <ac:spMk id="2" creationId="{069BD878-E441-9499-44F5-924BF47A727C}"/>
          </ac:spMkLst>
        </pc:spChg>
        <pc:spChg chg="add del mod">
          <ac:chgData name="Ibhaze,Praise P.E." userId="S::510304@student.fontys.nl::c1cfed2e-4a4f-4cc9-ae84-05b08c471807" providerId="AD" clId="Web-{EBD9ADED-C48B-34CE-D5A2-67B03020B5D9}" dt="2024-05-29T08:47:54.878" v="18"/>
          <ac:spMkLst>
            <pc:docMk/>
            <pc:sldMk cId="218118518" sldId="260"/>
            <ac:spMk id="5" creationId="{EDC4C9D4-30A4-3A55-F43B-6E7B790B1B25}"/>
          </ac:spMkLst>
        </pc:spChg>
        <pc:picChg chg="del">
          <ac:chgData name="Ibhaze,Praise P.E." userId="S::510304@student.fontys.nl::c1cfed2e-4a4f-4cc9-ae84-05b08c471807" providerId="AD" clId="Web-{EBD9ADED-C48B-34CE-D5A2-67B03020B5D9}" dt="2024-05-29T08:47:52.315" v="17"/>
          <ac:picMkLst>
            <pc:docMk/>
            <pc:sldMk cId="218118518" sldId="260"/>
            <ac:picMk id="4" creationId="{59892B20-4C79-CB8E-9C0A-70D760ACA73E}"/>
          </ac:picMkLst>
        </pc:picChg>
        <pc:picChg chg="add mod ord">
          <ac:chgData name="Ibhaze,Praise P.E." userId="S::510304@student.fontys.nl::c1cfed2e-4a4f-4cc9-ae84-05b08c471807" providerId="AD" clId="Web-{EBD9ADED-C48B-34CE-D5A2-67B03020B5D9}" dt="2024-05-29T08:47:54.878" v="18"/>
          <ac:picMkLst>
            <pc:docMk/>
            <pc:sldMk cId="218118518" sldId="260"/>
            <ac:picMk id="6" creationId="{4E8C8505-8567-02FF-27E9-8D704DA77477}"/>
          </ac:picMkLst>
        </pc:picChg>
      </pc:sldChg>
    </pc:docChg>
  </pc:docChgLst>
  <pc:docChgLst>
    <pc:chgData name="Vanniyasingam,Thuvaragan T." userId="S::461683@student.fontys.nl::5da76a33-1cf4-4f83-96a0-cf42cd27813b" providerId="AD" clId="Web-{06DC5B22-DC6F-4936-41E2-D794D5A282FE}"/>
    <pc:docChg chg="addSld delSld modSld sldOrd">
      <pc:chgData name="Vanniyasingam,Thuvaragan T." userId="S::461683@student.fontys.nl::5da76a33-1cf4-4f83-96a0-cf42cd27813b" providerId="AD" clId="Web-{06DC5B22-DC6F-4936-41E2-D794D5A282FE}" dt="2024-06-03T07:45:49.160" v="5"/>
      <pc:docMkLst>
        <pc:docMk/>
      </pc:docMkLst>
      <pc:sldChg chg="addSp delSp modSp del ord">
        <pc:chgData name="Vanniyasingam,Thuvaragan T." userId="S::461683@student.fontys.nl::5da76a33-1cf4-4f83-96a0-cf42cd27813b" providerId="AD" clId="Web-{06DC5B22-DC6F-4936-41E2-D794D5A282FE}" dt="2024-06-03T07:45:49.160" v="5"/>
        <pc:sldMkLst>
          <pc:docMk/>
          <pc:sldMk cId="386706127" sldId="271"/>
        </pc:sldMkLst>
        <pc:spChg chg="mod">
          <ac:chgData name="Vanniyasingam,Thuvaragan T." userId="S::461683@student.fontys.nl::5da76a33-1cf4-4f83-96a0-cf42cd27813b" providerId="AD" clId="Web-{06DC5B22-DC6F-4936-41E2-D794D5A282FE}" dt="2024-06-03T07:44:08.250" v="4"/>
          <ac:spMkLst>
            <pc:docMk/>
            <pc:sldMk cId="386706127" sldId="271"/>
            <ac:spMk id="2" creationId="{E139729D-6554-8384-2EE2-42254CFA560B}"/>
          </ac:spMkLst>
        </pc:spChg>
        <pc:spChg chg="del">
          <ac:chgData name="Vanniyasingam,Thuvaragan T." userId="S::461683@student.fontys.nl::5da76a33-1cf4-4f83-96a0-cf42cd27813b" providerId="AD" clId="Web-{06DC5B22-DC6F-4936-41E2-D794D5A282FE}" dt="2024-06-03T07:44:08.250" v="4"/>
          <ac:spMkLst>
            <pc:docMk/>
            <pc:sldMk cId="386706127" sldId="271"/>
            <ac:spMk id="1033" creationId="{5CD60141-EEBD-4EC1-8E34-0344C16A18A2}"/>
          </ac:spMkLst>
        </pc:spChg>
        <pc:spChg chg="del">
          <ac:chgData name="Vanniyasingam,Thuvaragan T." userId="S::461683@student.fontys.nl::5da76a33-1cf4-4f83-96a0-cf42cd27813b" providerId="AD" clId="Web-{06DC5B22-DC6F-4936-41E2-D794D5A282FE}" dt="2024-06-03T07:44:08.250" v="4"/>
          <ac:spMkLst>
            <pc:docMk/>
            <pc:sldMk cId="386706127" sldId="271"/>
            <ac:spMk id="1037" creationId="{6BF1DCD9-4684-4B84-AD73-6652C8BAC73F}"/>
          </ac:spMkLst>
        </pc:spChg>
        <pc:spChg chg="del">
          <ac:chgData name="Vanniyasingam,Thuvaragan T." userId="S::461683@student.fontys.nl::5da76a33-1cf4-4f83-96a0-cf42cd27813b" providerId="AD" clId="Web-{06DC5B22-DC6F-4936-41E2-D794D5A282FE}" dt="2024-06-03T07:44:08.250" v="4"/>
          <ac:spMkLst>
            <pc:docMk/>
            <pc:sldMk cId="386706127" sldId="271"/>
            <ac:spMk id="1039" creationId="{4BE6A732-8124-4A59-8EC9-BF4A1648A00C}"/>
          </ac:spMkLst>
        </pc:spChg>
        <pc:spChg chg="add">
          <ac:chgData name="Vanniyasingam,Thuvaragan T." userId="S::461683@student.fontys.nl::5da76a33-1cf4-4f83-96a0-cf42cd27813b" providerId="AD" clId="Web-{06DC5B22-DC6F-4936-41E2-D794D5A282FE}" dt="2024-06-03T07:44:08.250" v="4"/>
          <ac:spMkLst>
            <pc:docMk/>
            <pc:sldMk cId="386706127" sldId="271"/>
            <ac:spMk id="1046" creationId="{5CD60141-EEBD-4EC1-8E34-0344C16A18A2}"/>
          </ac:spMkLst>
        </pc:spChg>
        <pc:spChg chg="add">
          <ac:chgData name="Vanniyasingam,Thuvaragan T." userId="S::461683@student.fontys.nl::5da76a33-1cf4-4f83-96a0-cf42cd27813b" providerId="AD" clId="Web-{06DC5B22-DC6F-4936-41E2-D794D5A282FE}" dt="2024-06-03T07:44:08.250" v="4"/>
          <ac:spMkLst>
            <pc:docMk/>
            <pc:sldMk cId="386706127" sldId="271"/>
            <ac:spMk id="1050" creationId="{700F4F83-B49A-4799-8DC1-B8DF10E913AC}"/>
          </ac:spMkLst>
        </pc:spChg>
        <pc:spChg chg="add">
          <ac:chgData name="Vanniyasingam,Thuvaragan T." userId="S::461683@student.fontys.nl::5da76a33-1cf4-4f83-96a0-cf42cd27813b" providerId="AD" clId="Web-{06DC5B22-DC6F-4936-41E2-D794D5A282FE}" dt="2024-06-03T07:44:08.250" v="4"/>
          <ac:spMkLst>
            <pc:docMk/>
            <pc:sldMk cId="386706127" sldId="271"/>
            <ac:spMk id="1052" creationId="{5C8D33E0-E469-4E16-B3FF-79C678BB9EE8}"/>
          </ac:spMkLst>
        </pc:spChg>
        <pc:spChg chg="add">
          <ac:chgData name="Vanniyasingam,Thuvaragan T." userId="S::461683@student.fontys.nl::5da76a33-1cf4-4f83-96a0-cf42cd27813b" providerId="AD" clId="Web-{06DC5B22-DC6F-4936-41E2-D794D5A282FE}" dt="2024-06-03T07:44:08.250" v="4"/>
          <ac:spMkLst>
            <pc:docMk/>
            <pc:sldMk cId="386706127" sldId="271"/>
            <ac:spMk id="1054" creationId="{AC441F93-6441-4409-BA3B-E8BB289547C8}"/>
          </ac:spMkLst>
        </pc:spChg>
        <pc:picChg chg="add mod ord">
          <ac:chgData name="Vanniyasingam,Thuvaragan T." userId="S::461683@student.fontys.nl::5da76a33-1cf4-4f83-96a0-cf42cd27813b" providerId="AD" clId="Web-{06DC5B22-DC6F-4936-41E2-D794D5A282FE}" dt="2024-06-03T07:44:08.250" v="4"/>
          <ac:picMkLst>
            <pc:docMk/>
            <pc:sldMk cId="386706127" sldId="271"/>
            <ac:picMk id="3" creationId="{F2C26119-5A12-6D4B-5CA8-2443BC0B834D}"/>
          </ac:picMkLst>
        </pc:picChg>
        <pc:picChg chg="mod">
          <ac:chgData name="Vanniyasingam,Thuvaragan T." userId="S::461683@student.fontys.nl::5da76a33-1cf4-4f83-96a0-cf42cd27813b" providerId="AD" clId="Web-{06DC5B22-DC6F-4936-41E2-D794D5A282FE}" dt="2024-06-03T07:44:08.250" v="4"/>
          <ac:picMkLst>
            <pc:docMk/>
            <pc:sldMk cId="386706127" sldId="271"/>
            <ac:picMk id="1028" creationId="{3C9B43A7-CA5C-CA3D-4230-53BE8537D3F4}"/>
          </ac:picMkLst>
        </pc:picChg>
        <pc:cxnChg chg="del">
          <ac:chgData name="Vanniyasingam,Thuvaragan T." userId="S::461683@student.fontys.nl::5da76a33-1cf4-4f83-96a0-cf42cd27813b" providerId="AD" clId="Web-{06DC5B22-DC6F-4936-41E2-D794D5A282FE}" dt="2024-06-03T07:44:08.250" v="4"/>
          <ac:cxnSpMkLst>
            <pc:docMk/>
            <pc:sldMk cId="386706127" sldId="271"/>
            <ac:cxnSpMk id="1035" creationId="{4C75A547-BCD1-42BE-966E-53CA0AB93165}"/>
          </ac:cxnSpMkLst>
        </pc:cxnChg>
        <pc:cxnChg chg="del">
          <ac:chgData name="Vanniyasingam,Thuvaragan T." userId="S::461683@student.fontys.nl::5da76a33-1cf4-4f83-96a0-cf42cd27813b" providerId="AD" clId="Web-{06DC5B22-DC6F-4936-41E2-D794D5A282FE}" dt="2024-06-03T07:44:08.250" v="4"/>
          <ac:cxnSpMkLst>
            <pc:docMk/>
            <pc:sldMk cId="386706127" sldId="271"/>
            <ac:cxnSpMk id="1041" creationId="{EFDAA6A4-1F42-460B-A500-921EEB4BC01C}"/>
          </ac:cxnSpMkLst>
        </pc:cxnChg>
        <pc:cxnChg chg="add">
          <ac:chgData name="Vanniyasingam,Thuvaragan T." userId="S::461683@student.fontys.nl::5da76a33-1cf4-4f83-96a0-cf42cd27813b" providerId="AD" clId="Web-{06DC5B22-DC6F-4936-41E2-D794D5A282FE}" dt="2024-06-03T07:44:08.250" v="4"/>
          <ac:cxnSpMkLst>
            <pc:docMk/>
            <pc:sldMk cId="386706127" sldId="271"/>
            <ac:cxnSpMk id="1048" creationId="{4C75A547-BCD1-42BE-966E-53CA0AB93165}"/>
          </ac:cxnSpMkLst>
        </pc:cxnChg>
        <pc:cxnChg chg="add">
          <ac:chgData name="Vanniyasingam,Thuvaragan T." userId="S::461683@student.fontys.nl::5da76a33-1cf4-4f83-96a0-cf42cd27813b" providerId="AD" clId="Web-{06DC5B22-DC6F-4936-41E2-D794D5A282FE}" dt="2024-06-03T07:44:08.250" v="4"/>
          <ac:cxnSpMkLst>
            <pc:docMk/>
            <pc:sldMk cId="386706127" sldId="271"/>
            <ac:cxnSpMk id="1056" creationId="{336FDCA7-0AF2-4082-9481-EF2C115F22A4}"/>
          </ac:cxnSpMkLst>
        </pc:cxnChg>
      </pc:sldChg>
      <pc:sldChg chg="add replId">
        <pc:chgData name="Vanniyasingam,Thuvaragan T." userId="S::461683@student.fontys.nl::5da76a33-1cf4-4f83-96a0-cf42cd27813b" providerId="AD" clId="Web-{06DC5B22-DC6F-4936-41E2-D794D5A282FE}" dt="2024-06-03T07:43:09.889" v="0"/>
        <pc:sldMkLst>
          <pc:docMk/>
          <pc:sldMk cId="3545101889" sldId="275"/>
        </pc:sldMkLst>
      </pc:sldChg>
      <pc:sldChg chg="add replId">
        <pc:chgData name="Vanniyasingam,Thuvaragan T." userId="S::461683@student.fontys.nl::5da76a33-1cf4-4f83-96a0-cf42cd27813b" providerId="AD" clId="Web-{06DC5B22-DC6F-4936-41E2-D794D5A282FE}" dt="2024-06-03T07:43:15.061" v="1"/>
        <pc:sldMkLst>
          <pc:docMk/>
          <pc:sldMk cId="3822221452" sldId="276"/>
        </pc:sldMkLst>
      </pc:sldChg>
    </pc:docChg>
  </pc:docChgLst>
  <pc:docChgLst>
    <pc:chgData name="Kalynovskyi,Danylo D." userId="S::519881@student.fontys.nl::eced84e5-875e-4fbc-9feb-8bb42eba37ed" providerId="AD" clId="Web-{71CA5F11-F96F-EDE5-C7FF-BB8A315C14DD}"/>
    <pc:docChg chg="modSld">
      <pc:chgData name="Kalynovskyi,Danylo D." userId="S::519881@student.fontys.nl::eced84e5-875e-4fbc-9feb-8bb42eba37ed" providerId="AD" clId="Web-{71CA5F11-F96F-EDE5-C7FF-BB8A315C14DD}" dt="2024-06-03T07:47:33.508" v="32" actId="1076"/>
      <pc:docMkLst>
        <pc:docMk/>
      </pc:docMkLst>
      <pc:sldChg chg="modSp">
        <pc:chgData name="Kalynovskyi,Danylo D." userId="S::519881@student.fontys.nl::eced84e5-875e-4fbc-9feb-8bb42eba37ed" providerId="AD" clId="Web-{71CA5F11-F96F-EDE5-C7FF-BB8A315C14DD}" dt="2024-06-03T07:45:56.146" v="28" actId="1076"/>
        <pc:sldMkLst>
          <pc:docMk/>
          <pc:sldMk cId="1193629661" sldId="261"/>
        </pc:sldMkLst>
        <pc:spChg chg="mod">
          <ac:chgData name="Kalynovskyi,Danylo D." userId="S::519881@student.fontys.nl::eced84e5-875e-4fbc-9feb-8bb42eba37ed" providerId="AD" clId="Web-{71CA5F11-F96F-EDE5-C7FF-BB8A315C14DD}" dt="2024-06-03T07:45:56.146" v="28" actId="1076"/>
          <ac:spMkLst>
            <pc:docMk/>
            <pc:sldMk cId="1193629661" sldId="261"/>
            <ac:spMk id="2" creationId="{069BD878-E441-9499-44F5-924BF47A727C}"/>
          </ac:spMkLst>
        </pc:spChg>
        <pc:spChg chg="mod">
          <ac:chgData name="Kalynovskyi,Danylo D." userId="S::519881@student.fontys.nl::eced84e5-875e-4fbc-9feb-8bb42eba37ed" providerId="AD" clId="Web-{71CA5F11-F96F-EDE5-C7FF-BB8A315C14DD}" dt="2024-06-03T07:45:39.817" v="25" actId="1076"/>
          <ac:spMkLst>
            <pc:docMk/>
            <pc:sldMk cId="1193629661" sldId="261"/>
            <ac:spMk id="4" creationId="{9FFE7A67-5E32-5EDD-EAE0-71E80E86A16D}"/>
          </ac:spMkLst>
        </pc:spChg>
        <pc:picChg chg="mod">
          <ac:chgData name="Kalynovskyi,Danylo D." userId="S::519881@student.fontys.nl::eced84e5-875e-4fbc-9feb-8bb42eba37ed" providerId="AD" clId="Web-{71CA5F11-F96F-EDE5-C7FF-BB8A315C14DD}" dt="2024-06-03T07:45:46.802" v="27" actId="1076"/>
          <ac:picMkLst>
            <pc:docMk/>
            <pc:sldMk cId="1193629661" sldId="261"/>
            <ac:picMk id="30" creationId="{028DAB31-F874-3D2A-412E-458C8B113852}"/>
          </ac:picMkLst>
        </pc:picChg>
      </pc:sldChg>
      <pc:sldChg chg="modSp">
        <pc:chgData name="Kalynovskyi,Danylo D." userId="S::519881@student.fontys.nl::eced84e5-875e-4fbc-9feb-8bb42eba37ed" providerId="AD" clId="Web-{71CA5F11-F96F-EDE5-C7FF-BB8A315C14DD}" dt="2024-06-03T07:47:33.508" v="32" actId="1076"/>
        <pc:sldMkLst>
          <pc:docMk/>
          <pc:sldMk cId="6217437" sldId="264"/>
        </pc:sldMkLst>
        <pc:graphicFrameChg chg="mod">
          <ac:chgData name="Kalynovskyi,Danylo D." userId="S::519881@student.fontys.nl::eced84e5-875e-4fbc-9feb-8bb42eba37ed" providerId="AD" clId="Web-{71CA5F11-F96F-EDE5-C7FF-BB8A315C14DD}" dt="2024-06-03T07:47:33.508" v="32" actId="1076"/>
          <ac:graphicFrameMkLst>
            <pc:docMk/>
            <pc:sldMk cId="6217437" sldId="264"/>
            <ac:graphicFrameMk id="36" creationId="{6DEA498F-BD77-15F2-3DB5-506048D9D2B6}"/>
          </ac:graphicFrameMkLst>
        </pc:graphicFrameChg>
      </pc:sldChg>
    </pc:docChg>
  </pc:docChgLst>
  <pc:docChgLst>
    <pc:chgData name="Korovianskyi,Danya D." userId="2abf4c74-0ef8-4698-b545-e225fc7029e9" providerId="ADAL" clId="{762F207E-D848-4EF1-97E4-4946857F65BC}"/>
    <pc:docChg chg="undo custSel addSld delSld modSld sldOrd">
      <pc:chgData name="Korovianskyi,Danya D." userId="2abf4c74-0ef8-4698-b545-e225fc7029e9" providerId="ADAL" clId="{762F207E-D848-4EF1-97E4-4946857F65BC}" dt="2024-06-03T07:56:06.516" v="1107" actId="47"/>
      <pc:docMkLst>
        <pc:docMk/>
      </pc:docMkLst>
      <pc:sldChg chg="modSp mod">
        <pc:chgData name="Korovianskyi,Danya D." userId="2abf4c74-0ef8-4698-b545-e225fc7029e9" providerId="ADAL" clId="{762F207E-D848-4EF1-97E4-4946857F65BC}" dt="2024-06-01T19:32:58.064" v="961" actId="1076"/>
        <pc:sldMkLst>
          <pc:docMk/>
          <pc:sldMk cId="1601470058" sldId="256"/>
        </pc:sldMkLst>
        <pc:spChg chg="mod">
          <ac:chgData name="Korovianskyi,Danya D." userId="2abf4c74-0ef8-4698-b545-e225fc7029e9" providerId="ADAL" clId="{762F207E-D848-4EF1-97E4-4946857F65BC}" dt="2024-06-01T19:32:12.591" v="906" actId="20577"/>
          <ac:spMkLst>
            <pc:docMk/>
            <pc:sldMk cId="1601470058" sldId="256"/>
            <ac:spMk id="2" creationId="{9810DED4-9C66-1FA8-E6FF-79244DB8B2D5}"/>
          </ac:spMkLst>
        </pc:spChg>
        <pc:spChg chg="mod">
          <ac:chgData name="Korovianskyi,Danya D." userId="2abf4c74-0ef8-4698-b545-e225fc7029e9" providerId="ADAL" clId="{762F207E-D848-4EF1-97E4-4946857F65BC}" dt="2024-06-01T19:32:58.064" v="961" actId="1076"/>
          <ac:spMkLst>
            <pc:docMk/>
            <pc:sldMk cId="1601470058" sldId="256"/>
            <ac:spMk id="3" creationId="{63A4648F-2283-D369-8F24-99959446AFE4}"/>
          </ac:spMkLst>
        </pc:spChg>
      </pc:sldChg>
      <pc:sldChg chg="del">
        <pc:chgData name="Korovianskyi,Danya D." userId="2abf4c74-0ef8-4698-b545-e225fc7029e9" providerId="ADAL" clId="{762F207E-D848-4EF1-97E4-4946857F65BC}" dt="2024-06-01T19:33:10.759" v="962" actId="47"/>
        <pc:sldMkLst>
          <pc:docMk/>
          <pc:sldMk cId="1053908001" sldId="257"/>
        </pc:sldMkLst>
      </pc:sldChg>
      <pc:sldChg chg="addSp delSp modSp new mod ord setBg addAnim delAnim">
        <pc:chgData name="Korovianskyi,Danya D." userId="2abf4c74-0ef8-4698-b545-e225fc7029e9" providerId="ADAL" clId="{762F207E-D848-4EF1-97E4-4946857F65BC}" dt="2024-05-30T11:09:07.993" v="365" actId="1076"/>
        <pc:sldMkLst>
          <pc:docMk/>
          <pc:sldMk cId="390475546" sldId="258"/>
        </pc:sldMkLst>
        <pc:spChg chg="mod ord">
          <ac:chgData name="Korovianskyi,Danya D." userId="2abf4c74-0ef8-4698-b545-e225fc7029e9" providerId="ADAL" clId="{762F207E-D848-4EF1-97E4-4946857F65BC}" dt="2024-05-30T11:09:07.993" v="365" actId="1076"/>
          <ac:spMkLst>
            <pc:docMk/>
            <pc:sldMk cId="390475546" sldId="258"/>
            <ac:spMk id="2" creationId="{069BD878-E441-9499-44F5-924BF47A727C}"/>
          </ac:spMkLst>
        </pc:spChg>
        <pc:spChg chg="del mod">
          <ac:chgData name="Korovianskyi,Danya D." userId="2abf4c74-0ef8-4698-b545-e225fc7029e9" providerId="ADAL" clId="{762F207E-D848-4EF1-97E4-4946857F65BC}" dt="2024-05-30T09:50:07.995" v="25" actId="26606"/>
          <ac:spMkLst>
            <pc:docMk/>
            <pc:sldMk cId="390475546" sldId="258"/>
            <ac:spMk id="3" creationId="{C75833AA-4758-7E98-7D6B-76D60DDC8375}"/>
          </ac:spMkLst>
        </pc:spChg>
        <pc:spChg chg="add mod">
          <ac:chgData name="Korovianskyi,Danya D." userId="2abf4c74-0ef8-4698-b545-e225fc7029e9" providerId="ADAL" clId="{762F207E-D848-4EF1-97E4-4946857F65BC}" dt="2024-05-30T09:53:05.565" v="52" actId="767"/>
          <ac:spMkLst>
            <pc:docMk/>
            <pc:sldMk cId="390475546" sldId="258"/>
            <ac:spMk id="6" creationId="{B256824E-759E-4F2F-C14F-0FBA6BEB67DD}"/>
          </ac:spMkLst>
        </pc:spChg>
        <pc:spChg chg="add del mod ord">
          <ac:chgData name="Korovianskyi,Danya D." userId="2abf4c74-0ef8-4698-b545-e225fc7029e9" providerId="ADAL" clId="{762F207E-D848-4EF1-97E4-4946857F65BC}" dt="2024-05-30T10:00:19.202" v="111" actId="478"/>
          <ac:spMkLst>
            <pc:docMk/>
            <pc:sldMk cId="390475546" sldId="258"/>
            <ac:spMk id="7" creationId="{5E30C758-85C2-2DDB-5902-9F8B49E11745}"/>
          </ac:spMkLst>
        </pc:spChg>
        <pc:spChg chg="add del">
          <ac:chgData name="Korovianskyi,Danya D." userId="2abf4c74-0ef8-4698-b545-e225fc7029e9" providerId="ADAL" clId="{762F207E-D848-4EF1-97E4-4946857F65BC}" dt="2024-05-30T09:50:07.995" v="25" actId="26606"/>
          <ac:spMkLst>
            <pc:docMk/>
            <pc:sldMk cId="390475546" sldId="258"/>
            <ac:spMk id="8" creationId="{54F20867-41B0-484D-9DA7-0FC742D31A4D}"/>
          </ac:spMkLst>
        </pc:spChg>
        <pc:spChg chg="add del">
          <ac:chgData name="Korovianskyi,Danya D." userId="2abf4c74-0ef8-4698-b545-e225fc7029e9" providerId="ADAL" clId="{762F207E-D848-4EF1-97E4-4946857F65BC}" dt="2024-05-30T09:50:07.995" v="25" actId="26606"/>
          <ac:spMkLst>
            <pc:docMk/>
            <pc:sldMk cId="390475546" sldId="258"/>
            <ac:spMk id="10" creationId="{E37FD100-AD6C-4FB9-B662-CC1C2F00060C}"/>
          </ac:spMkLst>
        </pc:spChg>
        <pc:spChg chg="add del">
          <ac:chgData name="Korovianskyi,Danya D." userId="2abf4c74-0ef8-4698-b545-e225fc7029e9" providerId="ADAL" clId="{762F207E-D848-4EF1-97E4-4946857F65BC}" dt="2024-05-30T09:51:19.747" v="34" actId="26606"/>
          <ac:spMkLst>
            <pc:docMk/>
            <pc:sldMk cId="390475546" sldId="258"/>
            <ac:spMk id="18" creationId="{5CD60141-EEBD-4EC1-8E34-0344C16A18A2}"/>
          </ac:spMkLst>
        </pc:spChg>
        <pc:spChg chg="add del">
          <ac:chgData name="Korovianskyi,Danya D." userId="2abf4c74-0ef8-4698-b545-e225fc7029e9" providerId="ADAL" clId="{762F207E-D848-4EF1-97E4-4946857F65BC}" dt="2024-05-30T09:51:19.747" v="34" actId="26606"/>
          <ac:spMkLst>
            <pc:docMk/>
            <pc:sldMk cId="390475546" sldId="258"/>
            <ac:spMk id="22" creationId="{C3B0A228-9EA3-4009-A82E-9402BBC726A0}"/>
          </ac:spMkLst>
        </pc:spChg>
        <pc:spChg chg="add del">
          <ac:chgData name="Korovianskyi,Danya D." userId="2abf4c74-0ef8-4698-b545-e225fc7029e9" providerId="ADAL" clId="{762F207E-D848-4EF1-97E4-4946857F65BC}" dt="2024-05-30T09:51:19.747" v="34" actId="26606"/>
          <ac:spMkLst>
            <pc:docMk/>
            <pc:sldMk cId="390475546" sldId="258"/>
            <ac:spMk id="24" creationId="{02E0C409-730D-455F-AA8F-0646ABDB1B42}"/>
          </ac:spMkLst>
        </pc:spChg>
        <pc:spChg chg="add del">
          <ac:chgData name="Korovianskyi,Danya D." userId="2abf4c74-0ef8-4698-b545-e225fc7029e9" providerId="ADAL" clId="{762F207E-D848-4EF1-97E4-4946857F65BC}" dt="2024-05-30T09:52:16.944" v="42" actId="26606"/>
          <ac:spMkLst>
            <pc:docMk/>
            <pc:sldMk cId="390475546" sldId="258"/>
            <ac:spMk id="29" creationId="{5CD60141-EEBD-4EC1-8E34-0344C16A18A2}"/>
          </ac:spMkLst>
        </pc:spChg>
        <pc:spChg chg="add del">
          <ac:chgData name="Korovianskyi,Danya D." userId="2abf4c74-0ef8-4698-b545-e225fc7029e9" providerId="ADAL" clId="{762F207E-D848-4EF1-97E4-4946857F65BC}" dt="2024-05-30T09:52:16.944" v="42" actId="26606"/>
          <ac:spMkLst>
            <pc:docMk/>
            <pc:sldMk cId="390475546" sldId="258"/>
            <ac:spMk id="33" creationId="{6D1F4DC3-EDAB-401A-BD21-33D25AB5FD4B}"/>
          </ac:spMkLst>
        </pc:spChg>
        <pc:spChg chg="add del">
          <ac:chgData name="Korovianskyi,Danya D." userId="2abf4c74-0ef8-4698-b545-e225fc7029e9" providerId="ADAL" clId="{762F207E-D848-4EF1-97E4-4946857F65BC}" dt="2024-05-30T09:52:16.944" v="42" actId="26606"/>
          <ac:spMkLst>
            <pc:docMk/>
            <pc:sldMk cId="390475546" sldId="258"/>
            <ac:spMk id="35" creationId="{7059D4DD-D247-47C8-B574-B36CB222C1B3}"/>
          </ac:spMkLst>
        </pc:spChg>
        <pc:spChg chg="add del">
          <ac:chgData name="Korovianskyi,Danya D." userId="2abf4c74-0ef8-4698-b545-e225fc7029e9" providerId="ADAL" clId="{762F207E-D848-4EF1-97E4-4946857F65BC}" dt="2024-05-30T09:52:16.941" v="41" actId="26606"/>
          <ac:spMkLst>
            <pc:docMk/>
            <pc:sldMk cId="390475546" sldId="258"/>
            <ac:spMk id="40" creationId="{5CD60141-EEBD-4EC1-8E34-0344C16A18A2}"/>
          </ac:spMkLst>
        </pc:spChg>
        <pc:spChg chg="add del">
          <ac:chgData name="Korovianskyi,Danya D." userId="2abf4c74-0ef8-4698-b545-e225fc7029e9" providerId="ADAL" clId="{762F207E-D848-4EF1-97E4-4946857F65BC}" dt="2024-05-30T09:52:16.941" v="41" actId="26606"/>
          <ac:spMkLst>
            <pc:docMk/>
            <pc:sldMk cId="390475546" sldId="258"/>
            <ac:spMk id="44" creationId="{6D1F4DC3-EDAB-401A-BD21-33D25AB5FD4B}"/>
          </ac:spMkLst>
        </pc:spChg>
        <pc:spChg chg="add del">
          <ac:chgData name="Korovianskyi,Danya D." userId="2abf4c74-0ef8-4698-b545-e225fc7029e9" providerId="ADAL" clId="{762F207E-D848-4EF1-97E4-4946857F65BC}" dt="2024-05-30T09:52:16.941" v="41" actId="26606"/>
          <ac:spMkLst>
            <pc:docMk/>
            <pc:sldMk cId="390475546" sldId="258"/>
            <ac:spMk id="46" creationId="{E9C7EB16-0EC8-4488-ACB2-C24CF90E5624}"/>
          </ac:spMkLst>
        </pc:spChg>
        <pc:spChg chg="add del">
          <ac:chgData name="Korovianskyi,Danya D." userId="2abf4c74-0ef8-4698-b545-e225fc7029e9" providerId="ADAL" clId="{762F207E-D848-4EF1-97E4-4946857F65BC}" dt="2024-05-30T09:52:16.941" v="41" actId="26606"/>
          <ac:spMkLst>
            <pc:docMk/>
            <pc:sldMk cId="390475546" sldId="258"/>
            <ac:spMk id="48" creationId="{C3C4CE1C-C768-4656-8941-CE322DBE716F}"/>
          </ac:spMkLst>
        </pc:spChg>
        <pc:spChg chg="add del">
          <ac:chgData name="Korovianskyi,Danya D." userId="2abf4c74-0ef8-4698-b545-e225fc7029e9" providerId="ADAL" clId="{762F207E-D848-4EF1-97E4-4946857F65BC}" dt="2024-05-30T09:52:36.796" v="46" actId="26606"/>
          <ac:spMkLst>
            <pc:docMk/>
            <pc:sldMk cId="390475546" sldId="258"/>
            <ac:spMk id="50" creationId="{5CD60141-EEBD-4EC1-8E34-0344C16A18A2}"/>
          </ac:spMkLst>
        </pc:spChg>
        <pc:spChg chg="add del">
          <ac:chgData name="Korovianskyi,Danya D." userId="2abf4c74-0ef8-4698-b545-e225fc7029e9" providerId="ADAL" clId="{762F207E-D848-4EF1-97E4-4946857F65BC}" dt="2024-05-30T09:52:36.796" v="46" actId="26606"/>
          <ac:spMkLst>
            <pc:docMk/>
            <pc:sldMk cId="390475546" sldId="258"/>
            <ac:spMk id="52" creationId="{C3B0A228-9EA3-4009-A82E-9402BBC726A0}"/>
          </ac:spMkLst>
        </pc:spChg>
        <pc:spChg chg="add del">
          <ac:chgData name="Korovianskyi,Danya D." userId="2abf4c74-0ef8-4698-b545-e225fc7029e9" providerId="ADAL" clId="{762F207E-D848-4EF1-97E4-4946857F65BC}" dt="2024-05-30T09:52:36.796" v="46" actId="26606"/>
          <ac:spMkLst>
            <pc:docMk/>
            <pc:sldMk cId="390475546" sldId="258"/>
            <ac:spMk id="53" creationId="{02E0C409-730D-455F-AA8F-0646ABDB1B42}"/>
          </ac:spMkLst>
        </pc:spChg>
        <pc:spChg chg="add del">
          <ac:chgData name="Korovianskyi,Danya D." userId="2abf4c74-0ef8-4698-b545-e225fc7029e9" providerId="ADAL" clId="{762F207E-D848-4EF1-97E4-4946857F65BC}" dt="2024-05-30T10:01:53.257" v="116" actId="26606"/>
          <ac:spMkLst>
            <pc:docMk/>
            <pc:sldMk cId="390475546" sldId="258"/>
            <ac:spMk id="58" creationId="{5CD60141-EEBD-4EC1-8E34-0344C16A18A2}"/>
          </ac:spMkLst>
        </pc:spChg>
        <pc:spChg chg="add del">
          <ac:chgData name="Korovianskyi,Danya D." userId="2abf4c74-0ef8-4698-b545-e225fc7029e9" providerId="ADAL" clId="{762F207E-D848-4EF1-97E4-4946857F65BC}" dt="2024-05-30T10:01:53.257" v="116" actId="26606"/>
          <ac:spMkLst>
            <pc:docMk/>
            <pc:sldMk cId="390475546" sldId="258"/>
            <ac:spMk id="62" creationId="{6D1F4DC3-EDAB-401A-BD21-33D25AB5FD4B}"/>
          </ac:spMkLst>
        </pc:spChg>
        <pc:spChg chg="add del">
          <ac:chgData name="Korovianskyi,Danya D." userId="2abf4c74-0ef8-4698-b545-e225fc7029e9" providerId="ADAL" clId="{762F207E-D848-4EF1-97E4-4946857F65BC}" dt="2024-05-30T10:01:53.257" v="116" actId="26606"/>
          <ac:spMkLst>
            <pc:docMk/>
            <pc:sldMk cId="390475546" sldId="258"/>
            <ac:spMk id="64" creationId="{7059D4DD-D247-47C8-B574-B36CB222C1B3}"/>
          </ac:spMkLst>
        </pc:spChg>
        <pc:spChg chg="add del">
          <ac:chgData name="Korovianskyi,Danya D." userId="2abf4c74-0ef8-4698-b545-e225fc7029e9" providerId="ADAL" clId="{762F207E-D848-4EF1-97E4-4946857F65BC}" dt="2024-05-30T10:03:27.805" v="124" actId="26606"/>
          <ac:spMkLst>
            <pc:docMk/>
            <pc:sldMk cId="390475546" sldId="258"/>
            <ac:spMk id="69" creationId="{5CD60141-EEBD-4EC1-8E34-0344C16A18A2}"/>
          </ac:spMkLst>
        </pc:spChg>
        <pc:spChg chg="add del">
          <ac:chgData name="Korovianskyi,Danya D." userId="2abf4c74-0ef8-4698-b545-e225fc7029e9" providerId="ADAL" clId="{762F207E-D848-4EF1-97E4-4946857F65BC}" dt="2024-05-30T10:03:27.805" v="124" actId="26606"/>
          <ac:spMkLst>
            <pc:docMk/>
            <pc:sldMk cId="390475546" sldId="258"/>
            <ac:spMk id="73" creationId="{6D1F4DC3-EDAB-401A-BD21-33D25AB5FD4B}"/>
          </ac:spMkLst>
        </pc:spChg>
        <pc:spChg chg="add del">
          <ac:chgData name="Korovianskyi,Danya D." userId="2abf4c74-0ef8-4698-b545-e225fc7029e9" providerId="ADAL" clId="{762F207E-D848-4EF1-97E4-4946857F65BC}" dt="2024-05-30T10:03:27.805" v="124" actId="26606"/>
          <ac:spMkLst>
            <pc:docMk/>
            <pc:sldMk cId="390475546" sldId="258"/>
            <ac:spMk id="75" creationId="{7059D4DD-D247-47C8-B574-B36CB222C1B3}"/>
          </ac:spMkLst>
        </pc:spChg>
        <pc:spChg chg="add del">
          <ac:chgData name="Korovianskyi,Danya D." userId="2abf4c74-0ef8-4698-b545-e225fc7029e9" providerId="ADAL" clId="{762F207E-D848-4EF1-97E4-4946857F65BC}" dt="2024-05-30T10:03:27.788" v="123" actId="26606"/>
          <ac:spMkLst>
            <pc:docMk/>
            <pc:sldMk cId="390475546" sldId="258"/>
            <ac:spMk id="80" creationId="{5CD60141-EEBD-4EC1-8E34-0344C16A18A2}"/>
          </ac:spMkLst>
        </pc:spChg>
        <pc:spChg chg="add del">
          <ac:chgData name="Korovianskyi,Danya D." userId="2abf4c74-0ef8-4698-b545-e225fc7029e9" providerId="ADAL" clId="{762F207E-D848-4EF1-97E4-4946857F65BC}" dt="2024-05-30T10:03:27.788" v="123" actId="26606"/>
          <ac:spMkLst>
            <pc:docMk/>
            <pc:sldMk cId="390475546" sldId="258"/>
            <ac:spMk id="84" creationId="{6BF1DCD9-4684-4B84-AD73-6652C8BAC73F}"/>
          </ac:spMkLst>
        </pc:spChg>
        <pc:spChg chg="add del">
          <ac:chgData name="Korovianskyi,Danya D." userId="2abf4c74-0ef8-4698-b545-e225fc7029e9" providerId="ADAL" clId="{762F207E-D848-4EF1-97E4-4946857F65BC}" dt="2024-05-30T10:03:27.788" v="123" actId="26606"/>
          <ac:spMkLst>
            <pc:docMk/>
            <pc:sldMk cId="390475546" sldId="258"/>
            <ac:spMk id="86" creationId="{4BE6A732-8124-4A59-8EC9-BF4A1648A00C}"/>
          </ac:spMkLst>
        </pc:spChg>
        <pc:spChg chg="add del">
          <ac:chgData name="Korovianskyi,Danya D." userId="2abf4c74-0ef8-4698-b545-e225fc7029e9" providerId="ADAL" clId="{762F207E-D848-4EF1-97E4-4946857F65BC}" dt="2024-05-30T10:24:56.018" v="126" actId="26606"/>
          <ac:spMkLst>
            <pc:docMk/>
            <pc:sldMk cId="390475546" sldId="258"/>
            <ac:spMk id="90" creationId="{5CD60141-EEBD-4EC1-8E34-0344C16A18A2}"/>
          </ac:spMkLst>
        </pc:spChg>
        <pc:spChg chg="add del">
          <ac:chgData name="Korovianskyi,Danya D." userId="2abf4c74-0ef8-4698-b545-e225fc7029e9" providerId="ADAL" clId="{762F207E-D848-4EF1-97E4-4946857F65BC}" dt="2024-05-30T10:24:56.018" v="126" actId="26606"/>
          <ac:spMkLst>
            <pc:docMk/>
            <pc:sldMk cId="390475546" sldId="258"/>
            <ac:spMk id="92" creationId="{6D1F4DC3-EDAB-401A-BD21-33D25AB5FD4B}"/>
          </ac:spMkLst>
        </pc:spChg>
        <pc:spChg chg="add del">
          <ac:chgData name="Korovianskyi,Danya D." userId="2abf4c74-0ef8-4698-b545-e225fc7029e9" providerId="ADAL" clId="{762F207E-D848-4EF1-97E4-4946857F65BC}" dt="2024-05-30T10:24:56.018" v="126" actId="26606"/>
          <ac:spMkLst>
            <pc:docMk/>
            <pc:sldMk cId="390475546" sldId="258"/>
            <ac:spMk id="93" creationId="{7059D4DD-D247-47C8-B574-B36CB222C1B3}"/>
          </ac:spMkLst>
        </pc:spChg>
        <pc:spChg chg="add del">
          <ac:chgData name="Korovianskyi,Danya D." userId="2abf4c74-0ef8-4698-b545-e225fc7029e9" providerId="ADAL" clId="{762F207E-D848-4EF1-97E4-4946857F65BC}" dt="2024-05-30T11:08:20.204" v="361" actId="26606"/>
          <ac:spMkLst>
            <pc:docMk/>
            <pc:sldMk cId="390475546" sldId="258"/>
            <ac:spMk id="99" creationId="{5CD60141-EEBD-4EC1-8E34-0344C16A18A2}"/>
          </ac:spMkLst>
        </pc:spChg>
        <pc:spChg chg="add del">
          <ac:chgData name="Korovianskyi,Danya D." userId="2abf4c74-0ef8-4698-b545-e225fc7029e9" providerId="ADAL" clId="{762F207E-D848-4EF1-97E4-4946857F65BC}" dt="2024-05-30T11:08:20.204" v="361" actId="26606"/>
          <ac:spMkLst>
            <pc:docMk/>
            <pc:sldMk cId="390475546" sldId="258"/>
            <ac:spMk id="103" creationId="{70105F5E-5B61-4F51-927C-5B28DB7DD9BB}"/>
          </ac:spMkLst>
        </pc:spChg>
        <pc:spChg chg="add del">
          <ac:chgData name="Korovianskyi,Danya D." userId="2abf4c74-0ef8-4698-b545-e225fc7029e9" providerId="ADAL" clId="{762F207E-D848-4EF1-97E4-4946857F65BC}" dt="2024-05-30T11:08:20.204" v="360" actId="26606"/>
          <ac:spMkLst>
            <pc:docMk/>
            <pc:sldMk cId="390475546" sldId="258"/>
            <ac:spMk id="108" creationId="{5CD60141-EEBD-4EC1-8E34-0344C16A18A2}"/>
          </ac:spMkLst>
        </pc:spChg>
        <pc:spChg chg="add del">
          <ac:chgData name="Korovianskyi,Danya D." userId="2abf4c74-0ef8-4698-b545-e225fc7029e9" providerId="ADAL" clId="{762F207E-D848-4EF1-97E4-4946857F65BC}" dt="2024-05-30T11:08:20.204" v="360" actId="26606"/>
          <ac:spMkLst>
            <pc:docMk/>
            <pc:sldMk cId="390475546" sldId="258"/>
            <ac:spMk id="112" creationId="{4E5B79A0-69AD-4CBD-897F-32C7A2BA2FBB}"/>
          </ac:spMkLst>
        </pc:spChg>
        <pc:spChg chg="add del">
          <ac:chgData name="Korovianskyi,Danya D." userId="2abf4c74-0ef8-4698-b545-e225fc7029e9" providerId="ADAL" clId="{762F207E-D848-4EF1-97E4-4946857F65BC}" dt="2024-05-30T11:08:20.204" v="360" actId="26606"/>
          <ac:spMkLst>
            <pc:docMk/>
            <pc:sldMk cId="390475546" sldId="258"/>
            <ac:spMk id="114" creationId="{7C2F33EB-E7CB-4EE9-BBBF-D632F5C00EAE}"/>
          </ac:spMkLst>
        </pc:spChg>
        <pc:spChg chg="add del">
          <ac:chgData name="Korovianskyi,Danya D." userId="2abf4c74-0ef8-4698-b545-e225fc7029e9" providerId="ADAL" clId="{762F207E-D848-4EF1-97E4-4946857F65BC}" dt="2024-05-30T11:08:20.204" v="360" actId="26606"/>
          <ac:spMkLst>
            <pc:docMk/>
            <pc:sldMk cId="390475546" sldId="258"/>
            <ac:spMk id="116" creationId="{D5D12016-6EE5-4F4A-BC99-A56493E60F06}"/>
          </ac:spMkLst>
        </pc:spChg>
        <pc:spChg chg="add del">
          <ac:chgData name="Korovianskyi,Danya D." userId="2abf4c74-0ef8-4698-b545-e225fc7029e9" providerId="ADAL" clId="{762F207E-D848-4EF1-97E4-4946857F65BC}" dt="2024-05-30T11:08:20.204" v="360" actId="26606"/>
          <ac:spMkLst>
            <pc:docMk/>
            <pc:sldMk cId="390475546" sldId="258"/>
            <ac:spMk id="118" creationId="{74270B3E-3C96-4381-9F21-EC83F1E1A0FD}"/>
          </ac:spMkLst>
        </pc:spChg>
        <pc:spChg chg="add">
          <ac:chgData name="Korovianskyi,Danya D." userId="2abf4c74-0ef8-4698-b545-e225fc7029e9" providerId="ADAL" clId="{762F207E-D848-4EF1-97E4-4946857F65BC}" dt="2024-05-30T11:08:20.204" v="361" actId="26606"/>
          <ac:spMkLst>
            <pc:docMk/>
            <pc:sldMk cId="390475546" sldId="258"/>
            <ac:spMk id="122" creationId="{5CD60141-EEBD-4EC1-8E34-0344C16A18A2}"/>
          </ac:spMkLst>
        </pc:spChg>
        <pc:spChg chg="add">
          <ac:chgData name="Korovianskyi,Danya D." userId="2abf4c74-0ef8-4698-b545-e225fc7029e9" providerId="ADAL" clId="{762F207E-D848-4EF1-97E4-4946857F65BC}" dt="2024-05-30T11:08:20.204" v="361" actId="26606"/>
          <ac:spMkLst>
            <pc:docMk/>
            <pc:sldMk cId="390475546" sldId="258"/>
            <ac:spMk id="124" creationId="{4E5B79A0-69AD-4CBD-897F-32C7A2BA2FBB}"/>
          </ac:spMkLst>
        </pc:spChg>
        <pc:spChg chg="add">
          <ac:chgData name="Korovianskyi,Danya D." userId="2abf4c74-0ef8-4698-b545-e225fc7029e9" providerId="ADAL" clId="{762F207E-D848-4EF1-97E4-4946857F65BC}" dt="2024-05-30T11:08:20.204" v="361" actId="26606"/>
          <ac:spMkLst>
            <pc:docMk/>
            <pc:sldMk cId="390475546" sldId="258"/>
            <ac:spMk id="125" creationId="{3EE42C3D-9FF4-4A79-B1A6-8CD4E7A2F0C1}"/>
          </ac:spMkLst>
        </pc:spChg>
        <pc:picChg chg="add del mod ord">
          <ac:chgData name="Korovianskyi,Danya D." userId="2abf4c74-0ef8-4698-b545-e225fc7029e9" providerId="ADAL" clId="{762F207E-D848-4EF1-97E4-4946857F65BC}" dt="2024-05-30T10:00:16.550" v="110" actId="478"/>
          <ac:picMkLst>
            <pc:docMk/>
            <pc:sldMk cId="390475546" sldId="258"/>
            <ac:picMk id="5" creationId="{3A4CF280-1EF2-416F-BFEE-125C923932B7}"/>
          </ac:picMkLst>
        </pc:picChg>
        <pc:picChg chg="add del mod">
          <ac:chgData name="Korovianskyi,Danya D." userId="2abf4c74-0ef8-4698-b545-e225fc7029e9" providerId="ADAL" clId="{762F207E-D848-4EF1-97E4-4946857F65BC}" dt="2024-05-30T09:56:25.219" v="79" actId="22"/>
          <ac:picMkLst>
            <pc:docMk/>
            <pc:sldMk cId="390475546" sldId="258"/>
            <ac:picMk id="11" creationId="{B88C775F-6D57-8A9C-7BDA-CC02CE371A74}"/>
          </ac:picMkLst>
        </pc:picChg>
        <pc:picChg chg="add del mod">
          <ac:chgData name="Korovianskyi,Danya D." userId="2abf4c74-0ef8-4698-b545-e225fc7029e9" providerId="ADAL" clId="{762F207E-D848-4EF1-97E4-4946857F65BC}" dt="2024-05-30T09:51:06.260" v="33" actId="478"/>
          <ac:picMkLst>
            <pc:docMk/>
            <pc:sldMk cId="390475546" sldId="258"/>
            <ac:picMk id="14" creationId="{3F3A06AE-4363-84A1-469E-F5ACD56D2B20}"/>
          </ac:picMkLst>
        </pc:picChg>
        <pc:picChg chg="add del">
          <ac:chgData name="Korovianskyi,Danya D." userId="2abf4c74-0ef8-4698-b545-e225fc7029e9" providerId="ADAL" clId="{762F207E-D848-4EF1-97E4-4946857F65BC}" dt="2024-05-30T09:56:40.470" v="84" actId="22"/>
          <ac:picMkLst>
            <pc:docMk/>
            <pc:sldMk cId="390475546" sldId="258"/>
            <ac:picMk id="15" creationId="{279DAE41-8505-25E7-C637-8E772D6B4CA0}"/>
          </ac:picMkLst>
        </pc:picChg>
        <pc:picChg chg="add del mod">
          <ac:chgData name="Korovianskyi,Danya D." userId="2abf4c74-0ef8-4698-b545-e225fc7029e9" providerId="ADAL" clId="{762F207E-D848-4EF1-97E4-4946857F65BC}" dt="2024-05-30T10:01:41.058" v="114" actId="478"/>
          <ac:picMkLst>
            <pc:docMk/>
            <pc:sldMk cId="390475546" sldId="258"/>
            <ac:picMk id="17" creationId="{C1035A0A-D571-4359-4034-13AC7E00A5C4}"/>
          </ac:picMkLst>
        </pc:picChg>
        <pc:picChg chg="add del mod">
          <ac:chgData name="Korovianskyi,Danya D." userId="2abf4c74-0ef8-4698-b545-e225fc7029e9" providerId="ADAL" clId="{762F207E-D848-4EF1-97E4-4946857F65BC}" dt="2024-05-30T10:03:19.351" v="121" actId="478"/>
          <ac:picMkLst>
            <pc:docMk/>
            <pc:sldMk cId="390475546" sldId="258"/>
            <ac:picMk id="21" creationId="{B3A33052-F903-3D07-2ED4-1E649452F01B}"/>
          </ac:picMkLst>
        </pc:picChg>
        <pc:picChg chg="add del mod">
          <ac:chgData name="Korovianskyi,Danya D." userId="2abf4c74-0ef8-4698-b545-e225fc7029e9" providerId="ADAL" clId="{762F207E-D848-4EF1-97E4-4946857F65BC}" dt="2024-05-30T10:24:48.435" v="125" actId="478"/>
          <ac:picMkLst>
            <pc:docMk/>
            <pc:sldMk cId="390475546" sldId="258"/>
            <ac:picMk id="25" creationId="{641170FC-86DA-8F00-348C-47969413B08E}"/>
          </ac:picMkLst>
        </pc:picChg>
        <pc:picChg chg="add mod">
          <ac:chgData name="Korovianskyi,Danya D." userId="2abf4c74-0ef8-4698-b545-e225fc7029e9" providerId="ADAL" clId="{762F207E-D848-4EF1-97E4-4946857F65BC}" dt="2024-05-30T11:08:41.834" v="363" actId="1076"/>
          <ac:picMkLst>
            <pc:docMk/>
            <pc:sldMk cId="390475546" sldId="258"/>
            <ac:picMk id="95" creationId="{681E064E-80D4-E9F9-7502-7A7AC973C862}"/>
          </ac:picMkLst>
        </pc:picChg>
        <pc:cxnChg chg="add del">
          <ac:chgData name="Korovianskyi,Danya D." userId="2abf4c74-0ef8-4698-b545-e225fc7029e9" providerId="ADAL" clId="{762F207E-D848-4EF1-97E4-4946857F65BC}" dt="2024-05-30T09:50:07.995" v="25" actId="26606"/>
          <ac:cxnSpMkLst>
            <pc:docMk/>
            <pc:sldMk cId="390475546" sldId="258"/>
            <ac:cxnSpMk id="12" creationId="{D0249902-6C42-4139-A46F-ADF022B8C1C3}"/>
          </ac:cxnSpMkLst>
        </pc:cxnChg>
        <pc:cxnChg chg="add del">
          <ac:chgData name="Korovianskyi,Danya D." userId="2abf4c74-0ef8-4698-b545-e225fc7029e9" providerId="ADAL" clId="{762F207E-D848-4EF1-97E4-4946857F65BC}" dt="2024-05-30T09:51:19.747" v="34" actId="26606"/>
          <ac:cxnSpMkLst>
            <pc:docMk/>
            <pc:sldMk cId="390475546" sldId="258"/>
            <ac:cxnSpMk id="20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09:52:16.944" v="42" actId="26606"/>
          <ac:cxnSpMkLst>
            <pc:docMk/>
            <pc:sldMk cId="390475546" sldId="258"/>
            <ac:cxnSpMk id="31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09:52:16.941" v="41" actId="26606"/>
          <ac:cxnSpMkLst>
            <pc:docMk/>
            <pc:sldMk cId="390475546" sldId="258"/>
            <ac:cxnSpMk id="42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09:52:36.796" v="46" actId="26606"/>
          <ac:cxnSpMkLst>
            <pc:docMk/>
            <pc:sldMk cId="390475546" sldId="258"/>
            <ac:cxnSpMk id="51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10:01:53.257" v="116" actId="26606"/>
          <ac:cxnSpMkLst>
            <pc:docMk/>
            <pc:sldMk cId="390475546" sldId="258"/>
            <ac:cxnSpMk id="60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10:03:27.805" v="124" actId="26606"/>
          <ac:cxnSpMkLst>
            <pc:docMk/>
            <pc:sldMk cId="390475546" sldId="258"/>
            <ac:cxnSpMk id="71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10:03:27.788" v="123" actId="26606"/>
          <ac:cxnSpMkLst>
            <pc:docMk/>
            <pc:sldMk cId="390475546" sldId="258"/>
            <ac:cxnSpMk id="82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10:03:27.788" v="123" actId="26606"/>
          <ac:cxnSpMkLst>
            <pc:docMk/>
            <pc:sldMk cId="390475546" sldId="258"/>
            <ac:cxnSpMk id="88" creationId="{EFDAA6A4-1F42-460B-A500-921EEB4BC01C}"/>
          </ac:cxnSpMkLst>
        </pc:cxnChg>
        <pc:cxnChg chg="add del">
          <ac:chgData name="Korovianskyi,Danya D." userId="2abf4c74-0ef8-4698-b545-e225fc7029e9" providerId="ADAL" clId="{762F207E-D848-4EF1-97E4-4946857F65BC}" dt="2024-05-30T10:24:56.018" v="126" actId="26606"/>
          <ac:cxnSpMkLst>
            <pc:docMk/>
            <pc:sldMk cId="390475546" sldId="258"/>
            <ac:cxnSpMk id="91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11:08:20.204" v="361" actId="26606"/>
          <ac:cxnSpMkLst>
            <pc:docMk/>
            <pc:sldMk cId="390475546" sldId="258"/>
            <ac:cxnSpMk id="101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11:08:20.204" v="360" actId="26606"/>
          <ac:cxnSpMkLst>
            <pc:docMk/>
            <pc:sldMk cId="390475546" sldId="258"/>
            <ac:cxnSpMk id="110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11:08:20.204" v="360" actId="26606"/>
          <ac:cxnSpMkLst>
            <pc:docMk/>
            <pc:sldMk cId="390475546" sldId="258"/>
            <ac:cxnSpMk id="120" creationId="{071DF4C0-7A22-4E59-9E9C-BD2E245364DD}"/>
          </ac:cxnSpMkLst>
        </pc:cxnChg>
        <pc:cxnChg chg="add">
          <ac:chgData name="Korovianskyi,Danya D." userId="2abf4c74-0ef8-4698-b545-e225fc7029e9" providerId="ADAL" clId="{762F207E-D848-4EF1-97E4-4946857F65BC}" dt="2024-05-30T11:08:20.204" v="361" actId="26606"/>
          <ac:cxnSpMkLst>
            <pc:docMk/>
            <pc:sldMk cId="390475546" sldId="258"/>
            <ac:cxnSpMk id="123" creationId="{4C75A547-BCD1-42BE-966E-53CA0AB93165}"/>
          </ac:cxnSpMkLst>
        </pc:cxnChg>
        <pc:cxnChg chg="add">
          <ac:chgData name="Korovianskyi,Danya D." userId="2abf4c74-0ef8-4698-b545-e225fc7029e9" providerId="ADAL" clId="{762F207E-D848-4EF1-97E4-4946857F65BC}" dt="2024-05-30T11:08:20.204" v="361" actId="26606"/>
          <ac:cxnSpMkLst>
            <pc:docMk/>
            <pc:sldMk cId="390475546" sldId="258"/>
            <ac:cxnSpMk id="126" creationId="{83B828B0-F33B-4806-9D53-69C862A4C8C9}"/>
          </ac:cxnSpMkLst>
        </pc:cxnChg>
      </pc:sldChg>
      <pc:sldChg chg="addSp delSp modSp mod">
        <pc:chgData name="Korovianskyi,Danya D." userId="2abf4c74-0ef8-4698-b545-e225fc7029e9" providerId="ADAL" clId="{762F207E-D848-4EF1-97E4-4946857F65BC}" dt="2024-06-03T07:51:48.757" v="1106"/>
        <pc:sldMkLst>
          <pc:docMk/>
          <pc:sldMk cId="6217437" sldId="264"/>
        </pc:sldMkLst>
        <pc:spChg chg="add del">
          <ac:chgData name="Korovianskyi,Danya D." userId="2abf4c74-0ef8-4698-b545-e225fc7029e9" providerId="ADAL" clId="{762F207E-D848-4EF1-97E4-4946857F65BC}" dt="2024-06-02T14:38:23.672" v="1051" actId="26606"/>
          <ac:spMkLst>
            <pc:docMk/>
            <pc:sldMk cId="6217437" sldId="264"/>
            <ac:spMk id="34" creationId="{3BEA1A24-9CA1-4513-A409-3AD90DB091F2}"/>
          </ac:spMkLst>
        </pc:spChg>
        <pc:spChg chg="add del">
          <ac:chgData name="Korovianskyi,Danya D." userId="2abf4c74-0ef8-4698-b545-e225fc7029e9" providerId="ADAL" clId="{762F207E-D848-4EF1-97E4-4946857F65BC}" dt="2024-06-02T14:38:23.672" v="1051" actId="26606"/>
          <ac:spMkLst>
            <pc:docMk/>
            <pc:sldMk cId="6217437" sldId="264"/>
            <ac:spMk id="41" creationId="{3BEA1A24-9CA1-4513-A409-3AD90DB091F2}"/>
          </ac:spMkLst>
        </pc:spChg>
        <pc:graphicFrameChg chg="add mod">
          <ac:chgData name="Korovianskyi,Danya D." userId="2abf4c74-0ef8-4698-b545-e225fc7029e9" providerId="ADAL" clId="{762F207E-D848-4EF1-97E4-4946857F65BC}" dt="2024-06-03T07:48:42.910" v="1061" actId="571"/>
          <ac:graphicFrameMkLst>
            <pc:docMk/>
            <pc:sldMk cId="6217437" sldId="264"/>
            <ac:graphicFrameMk id="3" creationId="{5E996C6F-2CAD-13FE-03B1-580D443FBB88}"/>
          </ac:graphicFrameMkLst>
        </pc:graphicFrameChg>
        <pc:graphicFrameChg chg="mod modGraphic">
          <ac:chgData name="Korovianskyi,Danya D." userId="2abf4c74-0ef8-4698-b545-e225fc7029e9" providerId="ADAL" clId="{762F207E-D848-4EF1-97E4-4946857F65BC}" dt="2024-06-03T07:51:48.757" v="1106"/>
          <ac:graphicFrameMkLst>
            <pc:docMk/>
            <pc:sldMk cId="6217437" sldId="264"/>
            <ac:graphicFrameMk id="36" creationId="{6DEA498F-BD77-15F2-3DB5-506048D9D2B6}"/>
          </ac:graphicFrameMkLst>
        </pc:graphicFrameChg>
        <pc:cxnChg chg="add del">
          <ac:chgData name="Korovianskyi,Danya D." userId="2abf4c74-0ef8-4698-b545-e225fc7029e9" providerId="ADAL" clId="{762F207E-D848-4EF1-97E4-4946857F65BC}" dt="2024-06-02T14:38:23.672" v="1051" actId="26606"/>
          <ac:cxnSpMkLst>
            <pc:docMk/>
            <pc:sldMk cId="6217437" sldId="264"/>
            <ac:cxnSpMk id="35" creationId="{3C0930BD-361E-4C4D-8B08-ED210DFA2D0A}"/>
          </ac:cxnSpMkLst>
        </pc:cxnChg>
        <pc:cxnChg chg="add del">
          <ac:chgData name="Korovianskyi,Danya D." userId="2abf4c74-0ef8-4698-b545-e225fc7029e9" providerId="ADAL" clId="{762F207E-D848-4EF1-97E4-4946857F65BC}" dt="2024-06-02T14:38:23.672" v="1051" actId="26606"/>
          <ac:cxnSpMkLst>
            <pc:docMk/>
            <pc:sldMk cId="6217437" sldId="264"/>
            <ac:cxnSpMk id="43" creationId="{3C0930BD-361E-4C4D-8B08-ED210DFA2D0A}"/>
          </ac:cxnSpMkLst>
        </pc:cxnChg>
      </pc:sldChg>
      <pc:sldChg chg="addSp delSp modSp new mod setBg">
        <pc:chgData name="Korovianskyi,Danya D." userId="2abf4c74-0ef8-4698-b545-e225fc7029e9" providerId="ADAL" clId="{762F207E-D848-4EF1-97E4-4946857F65BC}" dt="2024-05-30T11:14:15.948" v="416" actId="206"/>
        <pc:sldMkLst>
          <pc:docMk/>
          <pc:sldMk cId="2038439239" sldId="265"/>
        </pc:sldMkLst>
        <pc:spChg chg="mod ord">
          <ac:chgData name="Korovianskyi,Danya D." userId="2abf4c74-0ef8-4698-b545-e225fc7029e9" providerId="ADAL" clId="{762F207E-D848-4EF1-97E4-4946857F65BC}" dt="2024-05-30T11:01:51.773" v="266" actId="20577"/>
          <ac:spMkLst>
            <pc:docMk/>
            <pc:sldMk cId="2038439239" sldId="265"/>
            <ac:spMk id="2" creationId="{DD88DCBD-3C3C-2B7A-444D-5B189ECF4001}"/>
          </ac:spMkLst>
        </pc:spChg>
        <pc:spChg chg="del">
          <ac:chgData name="Korovianskyi,Danya D." userId="2abf4c74-0ef8-4698-b545-e225fc7029e9" providerId="ADAL" clId="{762F207E-D848-4EF1-97E4-4946857F65BC}" dt="2024-05-30T10:57:22.960" v="177" actId="26606"/>
          <ac:spMkLst>
            <pc:docMk/>
            <pc:sldMk cId="2038439239" sldId="265"/>
            <ac:spMk id="3" creationId="{2233BEF9-9B51-1FAC-EB5F-1D6863542A91}"/>
          </ac:spMkLst>
        </pc:spChg>
        <pc:spChg chg="add">
          <ac:chgData name="Korovianskyi,Danya D." userId="2abf4c74-0ef8-4698-b545-e225fc7029e9" providerId="ADAL" clId="{762F207E-D848-4EF1-97E4-4946857F65BC}" dt="2024-05-30T10:57:22.960" v="177" actId="26606"/>
          <ac:spMkLst>
            <pc:docMk/>
            <pc:sldMk cId="2038439239" sldId="265"/>
            <ac:spMk id="10" creationId="{5CD60141-EEBD-4EC1-8E34-0344C16A18A2}"/>
          </ac:spMkLst>
        </pc:spChg>
        <pc:spChg chg="add mod">
          <ac:chgData name="Korovianskyi,Danya D." userId="2abf4c74-0ef8-4698-b545-e225fc7029e9" providerId="ADAL" clId="{762F207E-D848-4EF1-97E4-4946857F65BC}" dt="2024-05-30T11:13:44.650" v="410" actId="207"/>
          <ac:spMkLst>
            <pc:docMk/>
            <pc:sldMk cId="2038439239" sldId="265"/>
            <ac:spMk id="11" creationId="{84A96672-96EE-5516-8173-D427AA658B8A}"/>
          </ac:spMkLst>
        </pc:spChg>
        <pc:spChg chg="add mod">
          <ac:chgData name="Korovianskyi,Danya D." userId="2abf4c74-0ef8-4698-b545-e225fc7029e9" providerId="ADAL" clId="{762F207E-D848-4EF1-97E4-4946857F65BC}" dt="2024-05-30T11:14:15.948" v="416" actId="206"/>
          <ac:spMkLst>
            <pc:docMk/>
            <pc:sldMk cId="2038439239" sldId="265"/>
            <ac:spMk id="13" creationId="{86AF78CA-C925-308A-B0C6-4AA5E7032146}"/>
          </ac:spMkLst>
        </pc:spChg>
        <pc:spChg chg="add">
          <ac:chgData name="Korovianskyi,Danya D." userId="2abf4c74-0ef8-4698-b545-e225fc7029e9" providerId="ADAL" clId="{762F207E-D848-4EF1-97E4-4946857F65BC}" dt="2024-05-30T10:57:22.960" v="177" actId="26606"/>
          <ac:spMkLst>
            <pc:docMk/>
            <pc:sldMk cId="2038439239" sldId="265"/>
            <ac:spMk id="14" creationId="{70105F5E-5B61-4F51-927C-5B28DB7DD9BB}"/>
          </ac:spMkLst>
        </pc:spChg>
        <pc:picChg chg="add mod">
          <ac:chgData name="Korovianskyi,Danya D." userId="2abf4c74-0ef8-4698-b545-e225fc7029e9" providerId="ADAL" clId="{762F207E-D848-4EF1-97E4-4946857F65BC}" dt="2024-05-30T10:57:22.960" v="177" actId="26606"/>
          <ac:picMkLst>
            <pc:docMk/>
            <pc:sldMk cId="2038439239" sldId="265"/>
            <ac:picMk id="5" creationId="{BE4CF3C7-CF77-BDA6-6EE1-6B42D96B73CD}"/>
          </ac:picMkLst>
        </pc:picChg>
        <pc:picChg chg="add del">
          <ac:chgData name="Korovianskyi,Danya D." userId="2abf4c74-0ef8-4698-b545-e225fc7029e9" providerId="ADAL" clId="{762F207E-D848-4EF1-97E4-4946857F65BC}" dt="2024-05-30T10:58:06.957" v="179" actId="478"/>
          <ac:picMkLst>
            <pc:docMk/>
            <pc:sldMk cId="2038439239" sldId="265"/>
            <ac:picMk id="7" creationId="{C21C8BB6-2D65-AED8-59BB-377DCFA9A642}"/>
          </ac:picMkLst>
        </pc:picChg>
        <pc:picChg chg="add del mod">
          <ac:chgData name="Korovianskyi,Danya D." userId="2abf4c74-0ef8-4698-b545-e225fc7029e9" providerId="ADAL" clId="{762F207E-D848-4EF1-97E4-4946857F65BC}" dt="2024-05-30T10:58:10.594" v="182" actId="478"/>
          <ac:picMkLst>
            <pc:docMk/>
            <pc:sldMk cId="2038439239" sldId="265"/>
            <ac:picMk id="9" creationId="{9B16A8DC-8D51-AEFC-A134-1992AB11C900}"/>
          </ac:picMkLst>
        </pc:picChg>
        <pc:cxnChg chg="add">
          <ac:chgData name="Korovianskyi,Danya D." userId="2abf4c74-0ef8-4698-b545-e225fc7029e9" providerId="ADAL" clId="{762F207E-D848-4EF1-97E4-4946857F65BC}" dt="2024-05-30T10:57:22.960" v="177" actId="26606"/>
          <ac:cxnSpMkLst>
            <pc:docMk/>
            <pc:sldMk cId="2038439239" sldId="265"/>
            <ac:cxnSpMk id="12" creationId="{4C75A547-BCD1-42BE-966E-53CA0AB93165}"/>
          </ac:cxnSpMkLst>
        </pc:cxnChg>
      </pc:sldChg>
      <pc:sldChg chg="new del">
        <pc:chgData name="Korovianskyi,Danya D." userId="2abf4c74-0ef8-4698-b545-e225fc7029e9" providerId="ADAL" clId="{762F207E-D848-4EF1-97E4-4946857F65BC}" dt="2024-05-30T11:04:28.366" v="288" actId="47"/>
        <pc:sldMkLst>
          <pc:docMk/>
          <pc:sldMk cId="1126706279" sldId="266"/>
        </pc:sldMkLst>
      </pc:sldChg>
      <pc:sldChg chg="addSp delSp modSp add mod ord addAnim">
        <pc:chgData name="Korovianskyi,Danya D." userId="2abf4c74-0ef8-4698-b545-e225fc7029e9" providerId="ADAL" clId="{762F207E-D848-4EF1-97E4-4946857F65BC}" dt="2024-05-30T11:17:12.506" v="418"/>
        <pc:sldMkLst>
          <pc:docMk/>
          <pc:sldMk cId="3972940975" sldId="268"/>
        </pc:sldMkLst>
        <pc:spChg chg="mod ord">
          <ac:chgData name="Korovianskyi,Danya D." userId="2abf4c74-0ef8-4698-b545-e225fc7029e9" providerId="ADAL" clId="{762F207E-D848-4EF1-97E4-4946857F65BC}" dt="2024-05-30T11:13:09.738" v="405" actId="1076"/>
          <ac:spMkLst>
            <pc:docMk/>
            <pc:sldMk cId="3972940975" sldId="268"/>
            <ac:spMk id="2" creationId="{DD88DCBD-3C3C-2B7A-444D-5B189ECF4001}"/>
          </ac:spMkLst>
        </pc:spChg>
        <pc:spChg chg="add mod">
          <ac:chgData name="Korovianskyi,Danya D." userId="2abf4c74-0ef8-4698-b545-e225fc7029e9" providerId="ADAL" clId="{762F207E-D848-4EF1-97E4-4946857F65BC}" dt="2024-05-30T11:10:47.885" v="372" actId="13822"/>
          <ac:spMkLst>
            <pc:docMk/>
            <pc:sldMk cId="3972940975" sldId="268"/>
            <ac:spMk id="3" creationId="{0A3A1F6A-DB69-8BB1-2F4F-5638F82E20DD}"/>
          </ac:spMkLst>
        </pc:spChg>
        <pc:spChg chg="add mod">
          <ac:chgData name="Korovianskyi,Danya D." userId="2abf4c74-0ef8-4698-b545-e225fc7029e9" providerId="ADAL" clId="{762F207E-D848-4EF1-97E4-4946857F65BC}" dt="2024-05-30T11:12:58.929" v="404" actId="14100"/>
          <ac:spMkLst>
            <pc:docMk/>
            <pc:sldMk cId="3972940975" sldId="268"/>
            <ac:spMk id="4" creationId="{65EB717A-D36D-EE26-B9C1-9990E17B7246}"/>
          </ac:spMkLst>
        </pc:spChg>
        <pc:spChg chg="add del">
          <ac:chgData name="Korovianskyi,Danya D." userId="2abf4c74-0ef8-4698-b545-e225fc7029e9" providerId="ADAL" clId="{762F207E-D848-4EF1-97E4-4946857F65BC}" dt="2024-05-30T11:09:54.668" v="366" actId="26606"/>
          <ac:spMkLst>
            <pc:docMk/>
            <pc:sldMk cId="3972940975" sldId="268"/>
            <ac:spMk id="10" creationId="{5CD60141-EEBD-4EC1-8E34-0344C16A18A2}"/>
          </ac:spMkLst>
        </pc:spChg>
        <pc:spChg chg="mod ord">
          <ac:chgData name="Korovianskyi,Danya D." userId="2abf4c74-0ef8-4698-b545-e225fc7029e9" providerId="ADAL" clId="{762F207E-D848-4EF1-97E4-4946857F65BC}" dt="2024-05-30T11:12:47.991" v="401" actId="1076"/>
          <ac:spMkLst>
            <pc:docMk/>
            <pc:sldMk cId="3972940975" sldId="268"/>
            <ac:spMk id="11" creationId="{84A96672-96EE-5516-8173-D427AA658B8A}"/>
          </ac:spMkLst>
        </pc:spChg>
        <pc:spChg chg="add del">
          <ac:chgData name="Korovianskyi,Danya D." userId="2abf4c74-0ef8-4698-b545-e225fc7029e9" providerId="ADAL" clId="{762F207E-D848-4EF1-97E4-4946857F65BC}" dt="2024-05-30T11:09:54.668" v="366" actId="26606"/>
          <ac:spMkLst>
            <pc:docMk/>
            <pc:sldMk cId="3972940975" sldId="268"/>
            <ac:spMk id="14" creationId="{70105F5E-5B61-4F51-927C-5B28DB7DD9BB}"/>
          </ac:spMkLst>
        </pc:spChg>
        <pc:spChg chg="add">
          <ac:chgData name="Korovianskyi,Danya D." userId="2abf4c74-0ef8-4698-b545-e225fc7029e9" providerId="ADAL" clId="{762F207E-D848-4EF1-97E4-4946857F65BC}" dt="2024-05-30T11:09:54.668" v="366" actId="26606"/>
          <ac:spMkLst>
            <pc:docMk/>
            <pc:sldMk cId="3972940975" sldId="268"/>
            <ac:spMk id="16" creationId="{5CD60141-EEBD-4EC1-8E34-0344C16A18A2}"/>
          </ac:spMkLst>
        </pc:spChg>
        <pc:spChg chg="add">
          <ac:chgData name="Korovianskyi,Danya D." userId="2abf4c74-0ef8-4698-b545-e225fc7029e9" providerId="ADAL" clId="{762F207E-D848-4EF1-97E4-4946857F65BC}" dt="2024-05-30T11:09:54.668" v="366" actId="26606"/>
          <ac:spMkLst>
            <pc:docMk/>
            <pc:sldMk cId="3972940975" sldId="268"/>
            <ac:spMk id="18" creationId="{4E5B79A0-69AD-4CBD-897F-32C7A2BA2FBB}"/>
          </ac:spMkLst>
        </pc:spChg>
        <pc:spChg chg="add del">
          <ac:chgData name="Korovianskyi,Danya D." userId="2abf4c74-0ef8-4698-b545-e225fc7029e9" providerId="ADAL" clId="{762F207E-D848-4EF1-97E4-4946857F65BC}" dt="2024-05-30T11:07:49.147" v="358" actId="26606"/>
          <ac:spMkLst>
            <pc:docMk/>
            <pc:sldMk cId="3972940975" sldId="268"/>
            <ac:spMk id="19" creationId="{5CD60141-EEBD-4EC1-8E34-0344C16A18A2}"/>
          </ac:spMkLst>
        </pc:spChg>
        <pc:spChg chg="add">
          <ac:chgData name="Korovianskyi,Danya D." userId="2abf4c74-0ef8-4698-b545-e225fc7029e9" providerId="ADAL" clId="{762F207E-D848-4EF1-97E4-4946857F65BC}" dt="2024-05-30T11:09:54.668" v="366" actId="26606"/>
          <ac:spMkLst>
            <pc:docMk/>
            <pc:sldMk cId="3972940975" sldId="268"/>
            <ac:spMk id="20" creationId="{7C2F33EB-E7CB-4EE9-BBBF-D632F5C00EAE}"/>
          </ac:spMkLst>
        </pc:spChg>
        <pc:spChg chg="add">
          <ac:chgData name="Korovianskyi,Danya D." userId="2abf4c74-0ef8-4698-b545-e225fc7029e9" providerId="ADAL" clId="{762F207E-D848-4EF1-97E4-4946857F65BC}" dt="2024-05-30T11:09:54.668" v="366" actId="26606"/>
          <ac:spMkLst>
            <pc:docMk/>
            <pc:sldMk cId="3972940975" sldId="268"/>
            <ac:spMk id="22" creationId="{D5D12016-6EE5-4F4A-BC99-A56493E60F06}"/>
          </ac:spMkLst>
        </pc:spChg>
        <pc:spChg chg="add del">
          <ac:chgData name="Korovianskyi,Danya D." userId="2abf4c74-0ef8-4698-b545-e225fc7029e9" providerId="ADAL" clId="{762F207E-D848-4EF1-97E4-4946857F65BC}" dt="2024-05-30T11:07:49.147" v="358" actId="26606"/>
          <ac:spMkLst>
            <pc:docMk/>
            <pc:sldMk cId="3972940975" sldId="268"/>
            <ac:spMk id="23" creationId="{4E5B79A0-69AD-4CBD-897F-32C7A2BA2FBB}"/>
          </ac:spMkLst>
        </pc:spChg>
        <pc:spChg chg="add del">
          <ac:chgData name="Korovianskyi,Danya D." userId="2abf4c74-0ef8-4698-b545-e225fc7029e9" providerId="ADAL" clId="{762F207E-D848-4EF1-97E4-4946857F65BC}" dt="2024-05-30T11:07:49.147" v="358" actId="26606"/>
          <ac:spMkLst>
            <pc:docMk/>
            <pc:sldMk cId="3972940975" sldId="268"/>
            <ac:spMk id="25" creationId="{3EE42C3D-9FF4-4A79-B1A6-8CD4E7A2F0C1}"/>
          </ac:spMkLst>
        </pc:spChg>
        <pc:spChg chg="add">
          <ac:chgData name="Korovianskyi,Danya D." userId="2abf4c74-0ef8-4698-b545-e225fc7029e9" providerId="ADAL" clId="{762F207E-D848-4EF1-97E4-4946857F65BC}" dt="2024-05-30T11:09:54.668" v="366" actId="26606"/>
          <ac:spMkLst>
            <pc:docMk/>
            <pc:sldMk cId="3972940975" sldId="268"/>
            <ac:spMk id="29" creationId="{74270B3E-3C96-4381-9F21-EC83F1E1A0FD}"/>
          </ac:spMkLst>
        </pc:spChg>
        <pc:picChg chg="mod ord">
          <ac:chgData name="Korovianskyi,Danya D." userId="2abf4c74-0ef8-4698-b545-e225fc7029e9" providerId="ADAL" clId="{762F207E-D848-4EF1-97E4-4946857F65BC}" dt="2024-05-30T11:11:03.219" v="374" actId="166"/>
          <ac:picMkLst>
            <pc:docMk/>
            <pc:sldMk cId="3972940975" sldId="268"/>
            <ac:picMk id="5" creationId="{BE4CF3C7-CF77-BDA6-6EE1-6B42D96B73CD}"/>
          </ac:picMkLst>
        </pc:picChg>
        <pc:cxnChg chg="add del">
          <ac:chgData name="Korovianskyi,Danya D." userId="2abf4c74-0ef8-4698-b545-e225fc7029e9" providerId="ADAL" clId="{762F207E-D848-4EF1-97E4-4946857F65BC}" dt="2024-05-30T11:09:54.668" v="366" actId="26606"/>
          <ac:cxnSpMkLst>
            <pc:docMk/>
            <pc:sldMk cId="3972940975" sldId="268"/>
            <ac:cxnSpMk id="12" creationId="{4C75A547-BCD1-42BE-966E-53CA0AB93165}"/>
          </ac:cxnSpMkLst>
        </pc:cxnChg>
        <pc:cxnChg chg="add">
          <ac:chgData name="Korovianskyi,Danya D." userId="2abf4c74-0ef8-4698-b545-e225fc7029e9" providerId="ADAL" clId="{762F207E-D848-4EF1-97E4-4946857F65BC}" dt="2024-05-30T11:09:54.668" v="366" actId="26606"/>
          <ac:cxnSpMkLst>
            <pc:docMk/>
            <pc:sldMk cId="3972940975" sldId="268"/>
            <ac:cxnSpMk id="17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11:07:49.147" v="358" actId="26606"/>
          <ac:cxnSpMkLst>
            <pc:docMk/>
            <pc:sldMk cId="3972940975" sldId="268"/>
            <ac:cxnSpMk id="21" creationId="{4C75A547-BCD1-42BE-966E-53CA0AB93165}"/>
          </ac:cxnSpMkLst>
        </pc:cxnChg>
        <pc:cxnChg chg="add del">
          <ac:chgData name="Korovianskyi,Danya D." userId="2abf4c74-0ef8-4698-b545-e225fc7029e9" providerId="ADAL" clId="{762F207E-D848-4EF1-97E4-4946857F65BC}" dt="2024-05-30T11:07:49.147" v="358" actId="26606"/>
          <ac:cxnSpMkLst>
            <pc:docMk/>
            <pc:sldMk cId="3972940975" sldId="268"/>
            <ac:cxnSpMk id="27" creationId="{83B828B0-F33B-4806-9D53-69C862A4C8C9}"/>
          </ac:cxnSpMkLst>
        </pc:cxnChg>
        <pc:cxnChg chg="add">
          <ac:chgData name="Korovianskyi,Danya D." userId="2abf4c74-0ef8-4698-b545-e225fc7029e9" providerId="ADAL" clId="{762F207E-D848-4EF1-97E4-4946857F65BC}" dt="2024-05-30T11:09:54.668" v="366" actId="26606"/>
          <ac:cxnSpMkLst>
            <pc:docMk/>
            <pc:sldMk cId="3972940975" sldId="268"/>
            <ac:cxnSpMk id="31" creationId="{071DF4C0-7A22-4E59-9E9C-BD2E245364DD}"/>
          </ac:cxnSpMkLst>
        </pc:cxnChg>
      </pc:sldChg>
      <pc:sldChg chg="addSp delSp modSp new mod">
        <pc:chgData name="Korovianskyi,Danya D." userId="2abf4c74-0ef8-4698-b545-e225fc7029e9" providerId="ADAL" clId="{762F207E-D848-4EF1-97E4-4946857F65BC}" dt="2024-05-30T11:21:00.348" v="448" actId="1076"/>
        <pc:sldMkLst>
          <pc:docMk/>
          <pc:sldMk cId="1069948038" sldId="269"/>
        </pc:sldMkLst>
        <pc:spChg chg="mod">
          <ac:chgData name="Korovianskyi,Danya D." userId="2abf4c74-0ef8-4698-b545-e225fc7029e9" providerId="ADAL" clId="{762F207E-D848-4EF1-97E4-4946857F65BC}" dt="2024-05-30T11:21:00.348" v="448" actId="1076"/>
          <ac:spMkLst>
            <pc:docMk/>
            <pc:sldMk cId="1069948038" sldId="269"/>
            <ac:spMk id="2" creationId="{0B63F3EB-A224-E2E5-F2EA-765099B406FC}"/>
          </ac:spMkLst>
        </pc:spChg>
        <pc:spChg chg="del">
          <ac:chgData name="Korovianskyi,Danya D." userId="2abf4c74-0ef8-4698-b545-e225fc7029e9" providerId="ADAL" clId="{762F207E-D848-4EF1-97E4-4946857F65BC}" dt="2024-05-30T11:19:23.547" v="429" actId="22"/>
          <ac:spMkLst>
            <pc:docMk/>
            <pc:sldMk cId="1069948038" sldId="269"/>
            <ac:spMk id="3" creationId="{FB500E41-51EE-3AD2-5F9E-EF0D73E5EF07}"/>
          </ac:spMkLst>
        </pc:spChg>
        <pc:spChg chg="add mod">
          <ac:chgData name="Korovianskyi,Danya D." userId="2abf4c74-0ef8-4698-b545-e225fc7029e9" providerId="ADAL" clId="{762F207E-D848-4EF1-97E4-4946857F65BC}" dt="2024-05-30T11:18:33.891" v="427" actId="13822"/>
          <ac:spMkLst>
            <pc:docMk/>
            <pc:sldMk cId="1069948038" sldId="269"/>
            <ac:spMk id="6" creationId="{DF80E707-C3BC-75FA-2EE4-1A91B740044E}"/>
          </ac:spMkLst>
        </pc:spChg>
        <pc:picChg chg="add mod ord">
          <ac:chgData name="Korovianskyi,Danya D." userId="2abf4c74-0ef8-4698-b545-e225fc7029e9" providerId="ADAL" clId="{762F207E-D848-4EF1-97E4-4946857F65BC}" dt="2024-05-30T11:20:10.347" v="441" actId="14100"/>
          <ac:picMkLst>
            <pc:docMk/>
            <pc:sldMk cId="1069948038" sldId="269"/>
            <ac:picMk id="5" creationId="{79B294F2-1F6F-B326-3544-4410212BD394}"/>
          </ac:picMkLst>
        </pc:picChg>
        <pc:picChg chg="add mod ord">
          <ac:chgData name="Korovianskyi,Danya D." userId="2abf4c74-0ef8-4698-b545-e225fc7029e9" providerId="ADAL" clId="{762F207E-D848-4EF1-97E4-4946857F65BC}" dt="2024-05-30T11:20:07.319" v="439" actId="1076"/>
          <ac:picMkLst>
            <pc:docMk/>
            <pc:sldMk cId="1069948038" sldId="269"/>
            <ac:picMk id="8" creationId="{2C4B703E-40E0-4A5D-5638-4D5D1613AD17}"/>
          </ac:picMkLst>
        </pc:picChg>
        <pc:picChg chg="add mod">
          <ac:chgData name="Korovianskyi,Danya D." userId="2abf4c74-0ef8-4698-b545-e225fc7029e9" providerId="ADAL" clId="{762F207E-D848-4EF1-97E4-4946857F65BC}" dt="2024-05-30T11:20:40.999" v="445" actId="14100"/>
          <ac:picMkLst>
            <pc:docMk/>
            <pc:sldMk cId="1069948038" sldId="269"/>
            <ac:picMk id="10" creationId="{F3EA5EB7-C697-18AF-81D9-2E53639CF905}"/>
          </ac:picMkLst>
        </pc:picChg>
      </pc:sldChg>
      <pc:sldChg chg="addSp delSp modSp new mod setBg">
        <pc:chgData name="Korovianskyi,Danya D." userId="2abf4c74-0ef8-4698-b545-e225fc7029e9" providerId="ADAL" clId="{762F207E-D848-4EF1-97E4-4946857F65BC}" dt="2024-05-30T11:29:52.892" v="463" actId="26606"/>
        <pc:sldMkLst>
          <pc:docMk/>
          <pc:sldMk cId="386706127" sldId="271"/>
        </pc:sldMkLst>
        <pc:spChg chg="mod ord">
          <ac:chgData name="Korovianskyi,Danya D." userId="2abf4c74-0ef8-4698-b545-e225fc7029e9" providerId="ADAL" clId="{762F207E-D848-4EF1-97E4-4946857F65BC}" dt="2024-05-30T11:29:52.892" v="463" actId="26606"/>
          <ac:spMkLst>
            <pc:docMk/>
            <pc:sldMk cId="386706127" sldId="271"/>
            <ac:spMk id="2" creationId="{E139729D-6554-8384-2EE2-42254CFA560B}"/>
          </ac:spMkLst>
        </pc:spChg>
        <pc:spChg chg="add del">
          <ac:chgData name="Korovianskyi,Danya D." userId="2abf4c74-0ef8-4698-b545-e225fc7029e9" providerId="ADAL" clId="{762F207E-D848-4EF1-97E4-4946857F65BC}" dt="2024-05-30T11:29:52.892" v="463" actId="26606"/>
          <ac:spMkLst>
            <pc:docMk/>
            <pc:sldMk cId="386706127" sldId="271"/>
            <ac:spMk id="3" creationId="{0B16E89A-3EC1-D7B1-7656-7B5985AE3A5C}"/>
          </ac:spMkLst>
        </pc:spChg>
        <pc:spChg chg="add del">
          <ac:chgData name="Korovianskyi,Danya D." userId="2abf4c74-0ef8-4698-b545-e225fc7029e9" providerId="ADAL" clId="{762F207E-D848-4EF1-97E4-4946857F65BC}" dt="2024-05-30T11:29:45.406" v="461" actId="26606"/>
          <ac:spMkLst>
            <pc:docMk/>
            <pc:sldMk cId="386706127" sldId="271"/>
            <ac:spMk id="9" creationId="{5CD60141-EEBD-4EC1-8E34-0344C16A18A2}"/>
          </ac:spMkLst>
        </pc:spChg>
        <pc:spChg chg="add del">
          <ac:chgData name="Korovianskyi,Danya D." userId="2abf4c74-0ef8-4698-b545-e225fc7029e9" providerId="ADAL" clId="{762F207E-D848-4EF1-97E4-4946857F65BC}" dt="2024-05-30T11:29:45.406" v="461" actId="26606"/>
          <ac:spMkLst>
            <pc:docMk/>
            <pc:sldMk cId="386706127" sldId="271"/>
            <ac:spMk id="13" creationId="{4DE524F2-C7AF-4466-BA99-09C19DE0D819}"/>
          </ac:spMkLst>
        </pc:spChg>
        <pc:spChg chg="add del">
          <ac:chgData name="Korovianskyi,Danya D." userId="2abf4c74-0ef8-4698-b545-e225fc7029e9" providerId="ADAL" clId="{762F207E-D848-4EF1-97E4-4946857F65BC}" dt="2024-05-30T11:29:45.406" v="461" actId="26606"/>
          <ac:spMkLst>
            <pc:docMk/>
            <pc:sldMk cId="386706127" sldId="271"/>
            <ac:spMk id="15" creationId="{3093C5F1-820E-45E2-BF45-96B147FECB30}"/>
          </ac:spMkLst>
        </pc:spChg>
        <pc:spChg chg="add del">
          <ac:chgData name="Korovianskyi,Danya D." userId="2abf4c74-0ef8-4698-b545-e225fc7029e9" providerId="ADAL" clId="{762F207E-D848-4EF1-97E4-4946857F65BC}" dt="2024-05-30T11:29:45.406" v="461" actId="26606"/>
          <ac:spMkLst>
            <pc:docMk/>
            <pc:sldMk cId="386706127" sldId="271"/>
            <ac:spMk id="17" creationId="{F391DB8F-CD1E-4B48-81D6-9781BA3F4CF1}"/>
          </ac:spMkLst>
        </pc:spChg>
        <pc:spChg chg="add">
          <ac:chgData name="Korovianskyi,Danya D." userId="2abf4c74-0ef8-4698-b545-e225fc7029e9" providerId="ADAL" clId="{762F207E-D848-4EF1-97E4-4946857F65BC}" dt="2024-05-30T11:29:52.892" v="463" actId="26606"/>
          <ac:spMkLst>
            <pc:docMk/>
            <pc:sldMk cId="386706127" sldId="271"/>
            <ac:spMk id="1033" creationId="{5CD60141-EEBD-4EC1-8E34-0344C16A18A2}"/>
          </ac:spMkLst>
        </pc:spChg>
        <pc:spChg chg="add">
          <ac:chgData name="Korovianskyi,Danya D." userId="2abf4c74-0ef8-4698-b545-e225fc7029e9" providerId="ADAL" clId="{762F207E-D848-4EF1-97E4-4946857F65BC}" dt="2024-05-30T11:29:52.892" v="463" actId="26606"/>
          <ac:spMkLst>
            <pc:docMk/>
            <pc:sldMk cId="386706127" sldId="271"/>
            <ac:spMk id="1037" creationId="{6BF1DCD9-4684-4B84-AD73-6652C8BAC73F}"/>
          </ac:spMkLst>
        </pc:spChg>
        <pc:spChg chg="add">
          <ac:chgData name="Korovianskyi,Danya D." userId="2abf4c74-0ef8-4698-b545-e225fc7029e9" providerId="ADAL" clId="{762F207E-D848-4EF1-97E4-4946857F65BC}" dt="2024-05-30T11:29:52.892" v="463" actId="26606"/>
          <ac:spMkLst>
            <pc:docMk/>
            <pc:sldMk cId="386706127" sldId="271"/>
            <ac:spMk id="1039" creationId="{4BE6A732-8124-4A59-8EC9-BF4A1648A00C}"/>
          </ac:spMkLst>
        </pc:spChg>
        <pc:picChg chg="add del">
          <ac:chgData name="Korovianskyi,Danya D." userId="2abf4c74-0ef8-4698-b545-e225fc7029e9" providerId="ADAL" clId="{762F207E-D848-4EF1-97E4-4946857F65BC}" dt="2024-05-30T11:29:45.406" v="461" actId="26606"/>
          <ac:picMkLst>
            <pc:docMk/>
            <pc:sldMk cId="386706127" sldId="271"/>
            <ac:picMk id="5" creationId="{96B31537-2E20-BB4C-C69A-FC645C385BF9}"/>
          </ac:picMkLst>
        </pc:picChg>
        <pc:picChg chg="add">
          <ac:chgData name="Korovianskyi,Danya D." userId="2abf4c74-0ef8-4698-b545-e225fc7029e9" providerId="ADAL" clId="{762F207E-D848-4EF1-97E4-4946857F65BC}" dt="2024-05-30T11:29:38.974" v="460"/>
          <ac:picMkLst>
            <pc:docMk/>
            <pc:sldMk cId="386706127" sldId="271"/>
            <ac:picMk id="1026" creationId="{F16EC1C7-E6E7-49B6-938D-99861789A245}"/>
          </ac:picMkLst>
        </pc:picChg>
        <pc:picChg chg="add mod">
          <ac:chgData name="Korovianskyi,Danya D." userId="2abf4c74-0ef8-4698-b545-e225fc7029e9" providerId="ADAL" clId="{762F207E-D848-4EF1-97E4-4946857F65BC}" dt="2024-05-30T11:29:52.892" v="463" actId="26606"/>
          <ac:picMkLst>
            <pc:docMk/>
            <pc:sldMk cId="386706127" sldId="271"/>
            <ac:picMk id="1028" creationId="{3C9B43A7-CA5C-CA3D-4230-53BE8537D3F4}"/>
          </ac:picMkLst>
        </pc:picChg>
        <pc:cxnChg chg="add del">
          <ac:chgData name="Korovianskyi,Danya D." userId="2abf4c74-0ef8-4698-b545-e225fc7029e9" providerId="ADAL" clId="{762F207E-D848-4EF1-97E4-4946857F65BC}" dt="2024-05-30T11:29:45.406" v="461" actId="26606"/>
          <ac:cxnSpMkLst>
            <pc:docMk/>
            <pc:sldMk cId="386706127" sldId="271"/>
            <ac:cxnSpMk id="11" creationId="{4C75A547-BCD1-42BE-966E-53CA0AB93165}"/>
          </ac:cxnSpMkLst>
        </pc:cxnChg>
        <pc:cxnChg chg="add">
          <ac:chgData name="Korovianskyi,Danya D." userId="2abf4c74-0ef8-4698-b545-e225fc7029e9" providerId="ADAL" clId="{762F207E-D848-4EF1-97E4-4946857F65BC}" dt="2024-05-30T11:29:52.892" v="463" actId="26606"/>
          <ac:cxnSpMkLst>
            <pc:docMk/>
            <pc:sldMk cId="386706127" sldId="271"/>
            <ac:cxnSpMk id="1035" creationId="{4C75A547-BCD1-42BE-966E-53CA0AB93165}"/>
          </ac:cxnSpMkLst>
        </pc:cxnChg>
        <pc:cxnChg chg="add">
          <ac:chgData name="Korovianskyi,Danya D." userId="2abf4c74-0ef8-4698-b545-e225fc7029e9" providerId="ADAL" clId="{762F207E-D848-4EF1-97E4-4946857F65BC}" dt="2024-05-30T11:29:52.892" v="463" actId="26606"/>
          <ac:cxnSpMkLst>
            <pc:docMk/>
            <pc:sldMk cId="386706127" sldId="271"/>
            <ac:cxnSpMk id="1041" creationId="{EFDAA6A4-1F42-460B-A500-921EEB4BC01C}"/>
          </ac:cxnSpMkLst>
        </pc:cxnChg>
      </pc:sldChg>
      <pc:sldChg chg="addSp delSp modSp new mod setBg">
        <pc:chgData name="Korovianskyi,Danya D." userId="2abf4c74-0ef8-4698-b545-e225fc7029e9" providerId="ADAL" clId="{762F207E-D848-4EF1-97E4-4946857F65BC}" dt="2024-05-30T11:31:19.332" v="495" actId="26606"/>
        <pc:sldMkLst>
          <pc:docMk/>
          <pc:sldMk cId="2651477183" sldId="272"/>
        </pc:sldMkLst>
        <pc:spChg chg="mod">
          <ac:chgData name="Korovianskyi,Danya D." userId="2abf4c74-0ef8-4698-b545-e225fc7029e9" providerId="ADAL" clId="{762F207E-D848-4EF1-97E4-4946857F65BC}" dt="2024-05-30T11:31:19.332" v="495" actId="26606"/>
          <ac:spMkLst>
            <pc:docMk/>
            <pc:sldMk cId="2651477183" sldId="272"/>
            <ac:spMk id="2" creationId="{C35E5186-7AA2-FB02-F2E7-EEF934C80A6A}"/>
          </ac:spMkLst>
        </pc:spChg>
        <pc:spChg chg="del">
          <ac:chgData name="Korovianskyi,Danya D." userId="2abf4c74-0ef8-4698-b545-e225fc7029e9" providerId="ADAL" clId="{762F207E-D848-4EF1-97E4-4946857F65BC}" dt="2024-05-30T11:31:19.332" v="495" actId="26606"/>
          <ac:spMkLst>
            <pc:docMk/>
            <pc:sldMk cId="2651477183" sldId="272"/>
            <ac:spMk id="3" creationId="{8BCC6205-54F2-C9C1-6CF0-AF7DF3C87607}"/>
          </ac:spMkLst>
        </pc:spChg>
        <pc:spChg chg="add">
          <ac:chgData name="Korovianskyi,Danya D." userId="2abf4c74-0ef8-4698-b545-e225fc7029e9" providerId="ADAL" clId="{762F207E-D848-4EF1-97E4-4946857F65BC}" dt="2024-05-30T11:31:19.332" v="495" actId="26606"/>
          <ac:spMkLst>
            <pc:docMk/>
            <pc:sldMk cId="2651477183" sldId="272"/>
            <ac:spMk id="9" creationId="{5CD60141-EEBD-4EC1-8E34-0344C16A18A2}"/>
          </ac:spMkLst>
        </pc:spChg>
        <pc:spChg chg="add">
          <ac:chgData name="Korovianskyi,Danya D." userId="2abf4c74-0ef8-4698-b545-e225fc7029e9" providerId="ADAL" clId="{762F207E-D848-4EF1-97E4-4946857F65BC}" dt="2024-05-30T11:31:19.332" v="495" actId="26606"/>
          <ac:spMkLst>
            <pc:docMk/>
            <pc:sldMk cId="2651477183" sldId="272"/>
            <ac:spMk id="13" creationId="{00C04237-153A-4A4F-A7E9-6926B66F849B}"/>
          </ac:spMkLst>
        </pc:spChg>
        <pc:spChg chg="add">
          <ac:chgData name="Korovianskyi,Danya D." userId="2abf4c74-0ef8-4698-b545-e225fc7029e9" providerId="ADAL" clId="{762F207E-D848-4EF1-97E4-4946857F65BC}" dt="2024-05-30T11:31:19.332" v="495" actId="26606"/>
          <ac:spMkLst>
            <pc:docMk/>
            <pc:sldMk cId="2651477183" sldId="272"/>
            <ac:spMk id="15" creationId="{D19975AA-D532-4570-9193-6482D3F22331}"/>
          </ac:spMkLst>
        </pc:spChg>
        <pc:spChg chg="add">
          <ac:chgData name="Korovianskyi,Danya D." userId="2abf4c74-0ef8-4698-b545-e225fc7029e9" providerId="ADAL" clId="{762F207E-D848-4EF1-97E4-4946857F65BC}" dt="2024-05-30T11:31:19.332" v="495" actId="26606"/>
          <ac:spMkLst>
            <pc:docMk/>
            <pc:sldMk cId="2651477183" sldId="272"/>
            <ac:spMk id="17" creationId="{D7CA8974-7BA7-4828-89E2-6DAD7353BC05}"/>
          </ac:spMkLst>
        </pc:spChg>
        <pc:picChg chg="add">
          <ac:chgData name="Korovianskyi,Danya D." userId="2abf4c74-0ef8-4698-b545-e225fc7029e9" providerId="ADAL" clId="{762F207E-D848-4EF1-97E4-4946857F65BC}" dt="2024-05-30T11:31:19.332" v="495" actId="26606"/>
          <ac:picMkLst>
            <pc:docMk/>
            <pc:sldMk cId="2651477183" sldId="272"/>
            <ac:picMk id="5" creationId="{50237A19-E6DB-B587-29E2-EE5EA3F57562}"/>
          </ac:picMkLst>
        </pc:picChg>
        <pc:cxnChg chg="add">
          <ac:chgData name="Korovianskyi,Danya D." userId="2abf4c74-0ef8-4698-b545-e225fc7029e9" providerId="ADAL" clId="{762F207E-D848-4EF1-97E4-4946857F65BC}" dt="2024-05-30T11:31:19.332" v="495" actId="26606"/>
          <ac:cxnSpMkLst>
            <pc:docMk/>
            <pc:sldMk cId="2651477183" sldId="272"/>
            <ac:cxnSpMk id="11" creationId="{4C75A547-BCD1-42BE-966E-53CA0AB93165}"/>
          </ac:cxnSpMkLst>
        </pc:cxnChg>
      </pc:sldChg>
      <pc:sldChg chg="addSp delSp modSp new mod">
        <pc:chgData name="Korovianskyi,Danya D." userId="2abf4c74-0ef8-4698-b545-e225fc7029e9" providerId="ADAL" clId="{762F207E-D848-4EF1-97E4-4946857F65BC}" dt="2024-06-01T19:36:14.193" v="1042" actId="26606"/>
        <pc:sldMkLst>
          <pc:docMk/>
          <pc:sldMk cId="2373213252" sldId="273"/>
        </pc:sldMkLst>
        <pc:spChg chg="mod">
          <ac:chgData name="Korovianskyi,Danya D." userId="2abf4c74-0ef8-4698-b545-e225fc7029e9" providerId="ADAL" clId="{762F207E-D848-4EF1-97E4-4946857F65BC}" dt="2024-06-01T19:24:52.788" v="551" actId="20577"/>
          <ac:spMkLst>
            <pc:docMk/>
            <pc:sldMk cId="2373213252" sldId="273"/>
            <ac:spMk id="2" creationId="{39D0AAFB-D843-5C06-E98B-917E49C9F5C5}"/>
          </ac:spMkLst>
        </pc:spChg>
        <pc:spChg chg="del mod">
          <ac:chgData name="Korovianskyi,Danya D." userId="2abf4c74-0ef8-4698-b545-e225fc7029e9" providerId="ADAL" clId="{762F207E-D848-4EF1-97E4-4946857F65BC}" dt="2024-06-01T19:36:14.193" v="1042" actId="26606"/>
          <ac:spMkLst>
            <pc:docMk/>
            <pc:sldMk cId="2373213252" sldId="273"/>
            <ac:spMk id="3" creationId="{057A73CE-DBB6-E959-0C2A-46EEBD0CAC65}"/>
          </ac:spMkLst>
        </pc:spChg>
        <pc:graphicFrameChg chg="add">
          <ac:chgData name="Korovianskyi,Danya D." userId="2abf4c74-0ef8-4698-b545-e225fc7029e9" providerId="ADAL" clId="{762F207E-D848-4EF1-97E4-4946857F65BC}" dt="2024-06-01T19:36:14.193" v="1042" actId="26606"/>
          <ac:graphicFrameMkLst>
            <pc:docMk/>
            <pc:sldMk cId="2373213252" sldId="273"/>
            <ac:graphicFrameMk id="5" creationId="{9FAF2793-0099-0192-1345-5174D9A89410}"/>
          </ac:graphicFrameMkLst>
        </pc:graphicFrameChg>
      </pc:sldChg>
      <pc:sldChg chg="addSp modSp new mod setBg">
        <pc:chgData name="Korovianskyi,Danya D." userId="2abf4c74-0ef8-4698-b545-e225fc7029e9" providerId="ADAL" clId="{762F207E-D848-4EF1-97E4-4946857F65BC}" dt="2024-06-01T19:35:45.012" v="1041" actId="26606"/>
        <pc:sldMkLst>
          <pc:docMk/>
          <pc:sldMk cId="2266584601" sldId="274"/>
        </pc:sldMkLst>
        <pc:spChg chg="mod">
          <ac:chgData name="Korovianskyi,Danya D." userId="2abf4c74-0ef8-4698-b545-e225fc7029e9" providerId="ADAL" clId="{762F207E-D848-4EF1-97E4-4946857F65BC}" dt="2024-06-01T19:35:45.012" v="1041" actId="26606"/>
          <ac:spMkLst>
            <pc:docMk/>
            <pc:sldMk cId="2266584601" sldId="274"/>
            <ac:spMk id="2" creationId="{B239B700-3D7B-7D9D-A760-DDDFD6C1D8F4}"/>
          </ac:spMkLst>
        </pc:spChg>
        <pc:spChg chg="mod">
          <ac:chgData name="Korovianskyi,Danya D." userId="2abf4c74-0ef8-4698-b545-e225fc7029e9" providerId="ADAL" clId="{762F207E-D848-4EF1-97E4-4946857F65BC}" dt="2024-06-01T19:35:45.012" v="1041" actId="26606"/>
          <ac:spMkLst>
            <pc:docMk/>
            <pc:sldMk cId="2266584601" sldId="274"/>
            <ac:spMk id="3" creationId="{6C1D739E-CFDA-CC76-2FB7-B044EE0D379A}"/>
          </ac:spMkLst>
        </pc:spChg>
        <pc:spChg chg="add">
          <ac:chgData name="Korovianskyi,Danya D." userId="2abf4c74-0ef8-4698-b545-e225fc7029e9" providerId="ADAL" clId="{762F207E-D848-4EF1-97E4-4946857F65BC}" dt="2024-06-01T19:35:45.012" v="1041" actId="26606"/>
          <ac:spMkLst>
            <pc:docMk/>
            <pc:sldMk cId="2266584601" sldId="274"/>
            <ac:spMk id="9" creationId="{685B57F6-59DE-4274-A37C-F47FE4E42EEF}"/>
          </ac:spMkLst>
        </pc:spChg>
        <pc:spChg chg="add">
          <ac:chgData name="Korovianskyi,Danya D." userId="2abf4c74-0ef8-4698-b545-e225fc7029e9" providerId="ADAL" clId="{762F207E-D848-4EF1-97E4-4946857F65BC}" dt="2024-06-01T19:35:45.012" v="1041" actId="26606"/>
          <ac:spMkLst>
            <pc:docMk/>
            <pc:sldMk cId="2266584601" sldId="274"/>
            <ac:spMk id="11" creationId="{C8C63406-9171-4282-BAAB-2DDC6831F0E6}"/>
          </ac:spMkLst>
        </pc:spChg>
        <pc:picChg chg="add">
          <ac:chgData name="Korovianskyi,Danya D." userId="2abf4c74-0ef8-4698-b545-e225fc7029e9" providerId="ADAL" clId="{762F207E-D848-4EF1-97E4-4946857F65BC}" dt="2024-06-01T19:35:45.012" v="1041" actId="26606"/>
          <ac:picMkLst>
            <pc:docMk/>
            <pc:sldMk cId="2266584601" sldId="274"/>
            <ac:picMk id="5" creationId="{68B01CAE-D6F5-43D1-D063-EA02D1ABB478}"/>
          </ac:picMkLst>
        </pc:picChg>
      </pc:sldChg>
      <pc:sldChg chg="del">
        <pc:chgData name="Korovianskyi,Danya D." userId="2abf4c74-0ef8-4698-b545-e225fc7029e9" providerId="ADAL" clId="{762F207E-D848-4EF1-97E4-4946857F65BC}" dt="2024-06-03T07:56:06.516" v="1107" actId="47"/>
        <pc:sldMkLst>
          <pc:docMk/>
          <pc:sldMk cId="3545101889" sldId="275"/>
        </pc:sldMkLst>
      </pc:sldChg>
    </pc:docChg>
  </pc:docChgLst>
  <pc:docChgLst>
    <pc:chgData name="Ibhaze,Praise P.E." userId="S::510304@student.fontys.nl::c1cfed2e-4a4f-4cc9-ae84-05b08c471807" providerId="AD" clId="Web-{DF5BC22E-29AA-D1A4-200C-6AFD92BEA726}"/>
    <pc:docChg chg="modSld">
      <pc:chgData name="Ibhaze,Praise P.E." userId="S::510304@student.fontys.nl::c1cfed2e-4a4f-4cc9-ae84-05b08c471807" providerId="AD" clId="Web-{DF5BC22E-29AA-D1A4-200C-6AFD92BEA726}" dt="2024-05-30T09:16:10.275" v="45" actId="20577"/>
      <pc:docMkLst>
        <pc:docMk/>
      </pc:docMkLst>
      <pc:sldChg chg="modSp">
        <pc:chgData name="Ibhaze,Praise P.E." userId="S::510304@student.fontys.nl::c1cfed2e-4a4f-4cc9-ae84-05b08c471807" providerId="AD" clId="Web-{DF5BC22E-29AA-D1A4-200C-6AFD92BEA726}" dt="2024-05-30T09:16:10.275" v="45" actId="20577"/>
        <pc:sldMkLst>
          <pc:docMk/>
          <pc:sldMk cId="1193629661" sldId="261"/>
        </pc:sldMkLst>
        <pc:spChg chg="mod">
          <ac:chgData name="Ibhaze,Praise P.E." userId="S::510304@student.fontys.nl::c1cfed2e-4a4f-4cc9-ae84-05b08c471807" providerId="AD" clId="Web-{DF5BC22E-29AA-D1A4-200C-6AFD92BEA726}" dt="2024-05-30T09:16:10.275" v="45" actId="20577"/>
          <ac:spMkLst>
            <pc:docMk/>
            <pc:sldMk cId="1193629661" sldId="261"/>
            <ac:spMk id="4" creationId="{9FFE7A67-5E32-5EDD-EAE0-71E80E86A16D}"/>
          </ac:spMkLst>
        </pc:spChg>
      </pc:sldChg>
    </pc:docChg>
  </pc:docChgLst>
  <pc:docChgLst>
    <pc:chgData name="Balabanov,Georgi G.G." userId="S::502742@student.fontys.nl::3f871846-ca52-4ec9-a908-599770f9608a" providerId="AD" clId="Web-{9561A8AA-5A3D-ACEA-9BF5-4788F39C2204}"/>
    <pc:docChg chg="addSld delSld modSld">
      <pc:chgData name="Balabanov,Georgi G.G." userId="S::502742@student.fontys.nl::3f871846-ca52-4ec9-a908-599770f9608a" providerId="AD" clId="Web-{9561A8AA-5A3D-ACEA-9BF5-4788F39C2204}" dt="2024-06-03T10:05:03.832" v="78" actId="1076"/>
      <pc:docMkLst>
        <pc:docMk/>
      </pc:docMkLst>
      <pc:sldChg chg="addSp delSp modSp add replId">
        <pc:chgData name="Balabanov,Georgi G.G." userId="S::502742@student.fontys.nl::3f871846-ca52-4ec9-a908-599770f9608a" providerId="AD" clId="Web-{9561A8AA-5A3D-ACEA-9BF5-4788F39C2204}" dt="2024-06-03T10:05:03.832" v="78" actId="1076"/>
        <pc:sldMkLst>
          <pc:docMk/>
          <pc:sldMk cId="2734439760" sldId="283"/>
        </pc:sldMkLst>
        <pc:spChg chg="mod">
          <ac:chgData name="Balabanov,Georgi G.G." userId="S::502742@student.fontys.nl::3f871846-ca52-4ec9-a908-599770f9608a" providerId="AD" clId="Web-{9561A8AA-5A3D-ACEA-9BF5-4788F39C2204}" dt="2024-06-03T10:01:54.404" v="17" actId="1076"/>
          <ac:spMkLst>
            <pc:docMk/>
            <pc:sldMk cId="2734439760" sldId="283"/>
            <ac:spMk id="2" creationId="{9810DED4-9C66-1FA8-E6FF-79244DB8B2D5}"/>
          </ac:spMkLst>
        </pc:spChg>
        <pc:spChg chg="del">
          <ac:chgData name="Balabanov,Georgi G.G." userId="S::502742@student.fontys.nl::3f871846-ca52-4ec9-a908-599770f9608a" providerId="AD" clId="Web-{9561A8AA-5A3D-ACEA-9BF5-4788F39C2204}" dt="2024-06-03T10:02:09.967" v="21"/>
          <ac:spMkLst>
            <pc:docMk/>
            <pc:sldMk cId="2734439760" sldId="283"/>
            <ac:spMk id="3" creationId="{63A4648F-2283-D369-8F24-99959446AFE4}"/>
          </ac:spMkLst>
        </pc:spChg>
        <pc:spChg chg="add del mod">
          <ac:chgData name="Balabanov,Georgi G.G." userId="S::502742@student.fontys.nl::3f871846-ca52-4ec9-a908-599770f9608a" providerId="AD" clId="Web-{9561A8AA-5A3D-ACEA-9BF5-4788F39C2204}" dt="2024-06-03T10:02:18.296" v="22"/>
          <ac:spMkLst>
            <pc:docMk/>
            <pc:sldMk cId="2734439760" sldId="283"/>
            <ac:spMk id="5" creationId="{22205961-7435-6AAC-ECD8-F9A754C4208B}"/>
          </ac:spMkLst>
        </pc:spChg>
        <pc:spChg chg="add mod">
          <ac:chgData name="Balabanov,Georgi G.G." userId="S::502742@student.fontys.nl::3f871846-ca52-4ec9-a908-599770f9608a" providerId="AD" clId="Web-{9561A8AA-5A3D-ACEA-9BF5-4788F39C2204}" dt="2024-06-03T10:04:43.628" v="73" actId="20577"/>
          <ac:spMkLst>
            <pc:docMk/>
            <pc:sldMk cId="2734439760" sldId="283"/>
            <ac:spMk id="7" creationId="{22A6FDF4-DEB1-696B-5F4A-68BDEC4337FB}"/>
          </ac:spMkLst>
        </pc:spChg>
        <pc:picChg chg="mod">
          <ac:chgData name="Balabanov,Georgi G.G." userId="S::502742@student.fontys.nl::3f871846-ca52-4ec9-a908-599770f9608a" providerId="AD" clId="Web-{9561A8AA-5A3D-ACEA-9BF5-4788F39C2204}" dt="2024-06-03T10:05:03.832" v="78" actId="1076"/>
          <ac:picMkLst>
            <pc:docMk/>
            <pc:sldMk cId="2734439760" sldId="283"/>
            <ac:picMk id="9" creationId="{CC88A069-34A2-93C5-E90B-F48340006123}"/>
          </ac:picMkLst>
        </pc:picChg>
      </pc:sldChg>
      <pc:sldChg chg="new del">
        <pc:chgData name="Balabanov,Georgi G.G." userId="S::502742@student.fontys.nl::3f871846-ca52-4ec9-a908-599770f9608a" providerId="AD" clId="Web-{9561A8AA-5A3D-ACEA-9BF5-4788F39C2204}" dt="2024-06-03T10:01:33.310" v="1"/>
        <pc:sldMkLst>
          <pc:docMk/>
          <pc:sldMk cId="2909577111" sldId="28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ADD39-E6CC-4CAD-9C68-1D97CC2391C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A6C555-D261-460C-8F20-C87473B574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Completed the requirements from client;</a:t>
          </a:r>
        </a:p>
      </dgm:t>
    </dgm:pt>
    <dgm:pt modelId="{FA01E379-20B2-486C-B817-2A1DBF24051A}" type="parTrans" cxnId="{8F988AC3-CE3D-45CB-A3F7-DD64207364C1}">
      <dgm:prSet/>
      <dgm:spPr/>
      <dgm:t>
        <a:bodyPr/>
        <a:lstStyle/>
        <a:p>
          <a:endParaRPr lang="en-US"/>
        </a:p>
      </dgm:t>
    </dgm:pt>
    <dgm:pt modelId="{75C4059C-5D77-438F-9FD8-F8130244D900}" type="sibTrans" cxnId="{8F988AC3-CE3D-45CB-A3F7-DD64207364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4344E3-BE05-4707-BE89-822D570968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Functional Website;</a:t>
          </a:r>
        </a:p>
      </dgm:t>
    </dgm:pt>
    <dgm:pt modelId="{A435897D-E6AE-44A0-A793-84818F634037}" type="parTrans" cxnId="{28E9DEA8-6AE9-4CBA-8371-004CD5B4858C}">
      <dgm:prSet/>
      <dgm:spPr/>
      <dgm:t>
        <a:bodyPr/>
        <a:lstStyle/>
        <a:p>
          <a:endParaRPr lang="en-US"/>
        </a:p>
      </dgm:t>
    </dgm:pt>
    <dgm:pt modelId="{82258B2C-5CB0-479B-8338-042C9714F3A9}" type="sibTrans" cxnId="{28E9DEA8-6AE9-4CBA-8371-004CD5B4858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B773FC-71CD-40F9-8270-410B09F8AF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Implemented features from our Target Audience needs;</a:t>
          </a:r>
        </a:p>
      </dgm:t>
    </dgm:pt>
    <dgm:pt modelId="{83DE2974-4DBC-4F3C-8042-D2C598FE008C}" type="parTrans" cxnId="{6F3224D0-94F4-4200-A08A-DD67F51864BD}">
      <dgm:prSet/>
      <dgm:spPr/>
      <dgm:t>
        <a:bodyPr/>
        <a:lstStyle/>
        <a:p>
          <a:endParaRPr lang="en-US"/>
        </a:p>
      </dgm:t>
    </dgm:pt>
    <dgm:pt modelId="{F5B37358-1E19-4809-A5AE-593076882E12}" type="sibTrans" cxnId="{6F3224D0-94F4-4200-A08A-DD67F51864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0DDDCC-36A7-4626-9459-7EF896F142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Based our work on the research and feedback we were provided with;</a:t>
          </a:r>
        </a:p>
      </dgm:t>
    </dgm:pt>
    <dgm:pt modelId="{9A8EE3BF-0BC6-4CD2-ABDE-1CAC0490B772}" type="parTrans" cxnId="{F3FB5D27-3FD0-474B-A115-DCC8955EF55B}">
      <dgm:prSet/>
      <dgm:spPr/>
      <dgm:t>
        <a:bodyPr/>
        <a:lstStyle/>
        <a:p>
          <a:endParaRPr lang="en-US"/>
        </a:p>
      </dgm:t>
    </dgm:pt>
    <dgm:pt modelId="{FC63A396-2549-4F46-AB4C-16B5B74C608D}" type="sibTrans" cxnId="{F3FB5D27-3FD0-474B-A115-DCC8955EF55B}">
      <dgm:prSet/>
      <dgm:spPr/>
      <dgm:t>
        <a:bodyPr/>
        <a:lstStyle/>
        <a:p>
          <a:endParaRPr lang="en-US"/>
        </a:p>
      </dgm:t>
    </dgm:pt>
    <dgm:pt modelId="{9F2EF4AC-CA8A-4EBE-BF13-D759B973070F}" type="pres">
      <dgm:prSet presAssocID="{53EADD39-E6CC-4CAD-9C68-1D97CC2391C1}" presName="root" presStyleCnt="0">
        <dgm:presLayoutVars>
          <dgm:dir/>
          <dgm:resizeHandles val="exact"/>
        </dgm:presLayoutVars>
      </dgm:prSet>
      <dgm:spPr/>
    </dgm:pt>
    <dgm:pt modelId="{D3F5E0C2-1F68-4DD4-BE03-E19EDE6A7530}" type="pres">
      <dgm:prSet presAssocID="{53EADD39-E6CC-4CAD-9C68-1D97CC2391C1}" presName="container" presStyleCnt="0">
        <dgm:presLayoutVars>
          <dgm:dir/>
          <dgm:resizeHandles val="exact"/>
        </dgm:presLayoutVars>
      </dgm:prSet>
      <dgm:spPr/>
    </dgm:pt>
    <dgm:pt modelId="{832B2E71-05F5-46D7-BF78-9A041EECBBCA}" type="pres">
      <dgm:prSet presAssocID="{9DA6C555-D261-460C-8F20-C87473B574FA}" presName="compNode" presStyleCnt="0"/>
      <dgm:spPr/>
    </dgm:pt>
    <dgm:pt modelId="{6B71EAEC-1A31-4D91-9731-4688DF34946B}" type="pres">
      <dgm:prSet presAssocID="{9DA6C555-D261-460C-8F20-C87473B574FA}" presName="iconBgRect" presStyleLbl="bgShp" presStyleIdx="0" presStyleCnt="4"/>
      <dgm:spPr/>
    </dgm:pt>
    <dgm:pt modelId="{857B5A49-549C-4967-9DF3-237C6BE72C54}" type="pres">
      <dgm:prSet presAssocID="{9DA6C555-D261-460C-8F20-C87473B574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591FB50-85EF-4684-ABD3-794535D80CC9}" type="pres">
      <dgm:prSet presAssocID="{9DA6C555-D261-460C-8F20-C87473B574FA}" presName="spaceRect" presStyleCnt="0"/>
      <dgm:spPr/>
    </dgm:pt>
    <dgm:pt modelId="{77F3374D-0A10-4454-A5D8-B3AFB0EBCF37}" type="pres">
      <dgm:prSet presAssocID="{9DA6C555-D261-460C-8F20-C87473B574FA}" presName="textRect" presStyleLbl="revTx" presStyleIdx="0" presStyleCnt="4">
        <dgm:presLayoutVars>
          <dgm:chMax val="1"/>
          <dgm:chPref val="1"/>
        </dgm:presLayoutVars>
      </dgm:prSet>
      <dgm:spPr/>
    </dgm:pt>
    <dgm:pt modelId="{E0DD9883-12C6-4CE2-8EC6-D6E22FADDE02}" type="pres">
      <dgm:prSet presAssocID="{75C4059C-5D77-438F-9FD8-F8130244D900}" presName="sibTrans" presStyleLbl="sibTrans2D1" presStyleIdx="0" presStyleCnt="0"/>
      <dgm:spPr/>
    </dgm:pt>
    <dgm:pt modelId="{329B9514-1267-4436-B35A-840182D510AB}" type="pres">
      <dgm:prSet presAssocID="{FE4344E3-BE05-4707-BE89-822D570968BD}" presName="compNode" presStyleCnt="0"/>
      <dgm:spPr/>
    </dgm:pt>
    <dgm:pt modelId="{D22C918F-475B-48C5-B244-BF3B46C11A27}" type="pres">
      <dgm:prSet presAssocID="{FE4344E3-BE05-4707-BE89-822D570968BD}" presName="iconBgRect" presStyleLbl="bgShp" presStyleIdx="1" presStyleCnt="4"/>
      <dgm:spPr/>
    </dgm:pt>
    <dgm:pt modelId="{6E39424B-D5AD-43FC-BDDB-70DA6161ECDE}" type="pres">
      <dgm:prSet presAssocID="{FE4344E3-BE05-4707-BE89-822D570968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84433A3-E7F1-499B-AE07-39465281D216}" type="pres">
      <dgm:prSet presAssocID="{FE4344E3-BE05-4707-BE89-822D570968BD}" presName="spaceRect" presStyleCnt="0"/>
      <dgm:spPr/>
    </dgm:pt>
    <dgm:pt modelId="{80828BEF-2EC7-422E-80C4-3D046E3592A7}" type="pres">
      <dgm:prSet presAssocID="{FE4344E3-BE05-4707-BE89-822D570968BD}" presName="textRect" presStyleLbl="revTx" presStyleIdx="1" presStyleCnt="4">
        <dgm:presLayoutVars>
          <dgm:chMax val="1"/>
          <dgm:chPref val="1"/>
        </dgm:presLayoutVars>
      </dgm:prSet>
      <dgm:spPr/>
    </dgm:pt>
    <dgm:pt modelId="{7452FBF1-A458-4F87-8FCF-E19F2281458D}" type="pres">
      <dgm:prSet presAssocID="{82258B2C-5CB0-479B-8338-042C9714F3A9}" presName="sibTrans" presStyleLbl="sibTrans2D1" presStyleIdx="0" presStyleCnt="0"/>
      <dgm:spPr/>
    </dgm:pt>
    <dgm:pt modelId="{EF389D8B-677F-43A0-AFC1-8A8CA6E942BA}" type="pres">
      <dgm:prSet presAssocID="{78B773FC-71CD-40F9-8270-410B09F8AF24}" presName="compNode" presStyleCnt="0"/>
      <dgm:spPr/>
    </dgm:pt>
    <dgm:pt modelId="{86C47447-CCDF-4BE0-98C6-48E3832B6394}" type="pres">
      <dgm:prSet presAssocID="{78B773FC-71CD-40F9-8270-410B09F8AF24}" presName="iconBgRect" presStyleLbl="bgShp" presStyleIdx="2" presStyleCnt="4"/>
      <dgm:spPr/>
    </dgm:pt>
    <dgm:pt modelId="{9F30BB70-E41D-47C0-8E3E-69D70B1F1DD4}" type="pres">
      <dgm:prSet presAssocID="{78B773FC-71CD-40F9-8270-410B09F8AF2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0DAFF0D5-4888-4330-A9DF-5EC2F4EB666A}" type="pres">
      <dgm:prSet presAssocID="{78B773FC-71CD-40F9-8270-410B09F8AF24}" presName="spaceRect" presStyleCnt="0"/>
      <dgm:spPr/>
    </dgm:pt>
    <dgm:pt modelId="{AD028FBC-045E-447D-ACC2-267C5A6D8DB6}" type="pres">
      <dgm:prSet presAssocID="{78B773FC-71CD-40F9-8270-410B09F8AF24}" presName="textRect" presStyleLbl="revTx" presStyleIdx="2" presStyleCnt="4">
        <dgm:presLayoutVars>
          <dgm:chMax val="1"/>
          <dgm:chPref val="1"/>
        </dgm:presLayoutVars>
      </dgm:prSet>
      <dgm:spPr/>
    </dgm:pt>
    <dgm:pt modelId="{6A50A1CC-A3FA-4B78-91D2-E9AEBF94F927}" type="pres">
      <dgm:prSet presAssocID="{F5B37358-1E19-4809-A5AE-593076882E12}" presName="sibTrans" presStyleLbl="sibTrans2D1" presStyleIdx="0" presStyleCnt="0"/>
      <dgm:spPr/>
    </dgm:pt>
    <dgm:pt modelId="{253D10BE-34A5-4BCC-8E3D-BE65E1DC0EE1}" type="pres">
      <dgm:prSet presAssocID="{1D0DDDCC-36A7-4626-9459-7EF896F14272}" presName="compNode" presStyleCnt="0"/>
      <dgm:spPr/>
    </dgm:pt>
    <dgm:pt modelId="{A50B63F0-9D43-49ED-BDF7-F4925C37681C}" type="pres">
      <dgm:prSet presAssocID="{1D0DDDCC-36A7-4626-9459-7EF896F14272}" presName="iconBgRect" presStyleLbl="bgShp" presStyleIdx="3" presStyleCnt="4"/>
      <dgm:spPr/>
    </dgm:pt>
    <dgm:pt modelId="{1157406B-0699-4917-871A-82E748E4F6D1}" type="pres">
      <dgm:prSet presAssocID="{1D0DDDCC-36A7-4626-9459-7EF896F142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54BF6F1-455E-4147-B95B-3E419DCEFBA3}" type="pres">
      <dgm:prSet presAssocID="{1D0DDDCC-36A7-4626-9459-7EF896F14272}" presName="spaceRect" presStyleCnt="0"/>
      <dgm:spPr/>
    </dgm:pt>
    <dgm:pt modelId="{41B0CE1C-1F5D-40C6-8A69-0B6368DD7818}" type="pres">
      <dgm:prSet presAssocID="{1D0DDDCC-36A7-4626-9459-7EF896F1427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CD35C02-C6E1-4D0E-ABB8-5B86618A9E65}" type="presOf" srcId="{75C4059C-5D77-438F-9FD8-F8130244D900}" destId="{E0DD9883-12C6-4CE2-8EC6-D6E22FADDE02}" srcOrd="0" destOrd="0" presId="urn:microsoft.com/office/officeart/2018/2/layout/IconCircleList"/>
    <dgm:cxn modelId="{F1DB9902-5E6E-4E5D-AE12-84CB9A017C7B}" type="presOf" srcId="{9DA6C555-D261-460C-8F20-C87473B574FA}" destId="{77F3374D-0A10-4454-A5D8-B3AFB0EBCF37}" srcOrd="0" destOrd="0" presId="urn:microsoft.com/office/officeart/2018/2/layout/IconCircleList"/>
    <dgm:cxn modelId="{F3FB5D27-3FD0-474B-A115-DCC8955EF55B}" srcId="{53EADD39-E6CC-4CAD-9C68-1D97CC2391C1}" destId="{1D0DDDCC-36A7-4626-9459-7EF896F14272}" srcOrd="3" destOrd="0" parTransId="{9A8EE3BF-0BC6-4CD2-ABDE-1CAC0490B772}" sibTransId="{FC63A396-2549-4F46-AB4C-16B5B74C608D}"/>
    <dgm:cxn modelId="{DA869C84-B791-4A99-91E7-C6FA7024578A}" type="presOf" srcId="{FE4344E3-BE05-4707-BE89-822D570968BD}" destId="{80828BEF-2EC7-422E-80C4-3D046E3592A7}" srcOrd="0" destOrd="0" presId="urn:microsoft.com/office/officeart/2018/2/layout/IconCircleList"/>
    <dgm:cxn modelId="{5AA42289-E4A7-4752-97F9-ABE6C17BE4F8}" type="presOf" srcId="{78B773FC-71CD-40F9-8270-410B09F8AF24}" destId="{AD028FBC-045E-447D-ACC2-267C5A6D8DB6}" srcOrd="0" destOrd="0" presId="urn:microsoft.com/office/officeart/2018/2/layout/IconCircleList"/>
    <dgm:cxn modelId="{28E9DEA8-6AE9-4CBA-8371-004CD5B4858C}" srcId="{53EADD39-E6CC-4CAD-9C68-1D97CC2391C1}" destId="{FE4344E3-BE05-4707-BE89-822D570968BD}" srcOrd="1" destOrd="0" parTransId="{A435897D-E6AE-44A0-A793-84818F634037}" sibTransId="{82258B2C-5CB0-479B-8338-042C9714F3A9}"/>
    <dgm:cxn modelId="{D9C33CB8-25EF-4A46-A557-1165C0201F32}" type="presOf" srcId="{1D0DDDCC-36A7-4626-9459-7EF896F14272}" destId="{41B0CE1C-1F5D-40C6-8A69-0B6368DD7818}" srcOrd="0" destOrd="0" presId="urn:microsoft.com/office/officeart/2018/2/layout/IconCircleList"/>
    <dgm:cxn modelId="{8F988AC3-CE3D-45CB-A3F7-DD64207364C1}" srcId="{53EADD39-E6CC-4CAD-9C68-1D97CC2391C1}" destId="{9DA6C555-D261-460C-8F20-C87473B574FA}" srcOrd="0" destOrd="0" parTransId="{FA01E379-20B2-486C-B817-2A1DBF24051A}" sibTransId="{75C4059C-5D77-438F-9FD8-F8130244D900}"/>
    <dgm:cxn modelId="{EF4138C7-3FE3-4096-9974-1A3C4A36E182}" type="presOf" srcId="{F5B37358-1E19-4809-A5AE-593076882E12}" destId="{6A50A1CC-A3FA-4B78-91D2-E9AEBF94F927}" srcOrd="0" destOrd="0" presId="urn:microsoft.com/office/officeart/2018/2/layout/IconCircleList"/>
    <dgm:cxn modelId="{6F3224D0-94F4-4200-A08A-DD67F51864BD}" srcId="{53EADD39-E6CC-4CAD-9C68-1D97CC2391C1}" destId="{78B773FC-71CD-40F9-8270-410B09F8AF24}" srcOrd="2" destOrd="0" parTransId="{83DE2974-4DBC-4F3C-8042-D2C598FE008C}" sibTransId="{F5B37358-1E19-4809-A5AE-593076882E12}"/>
    <dgm:cxn modelId="{DE83F5D4-E9EE-4620-B3D0-3E55912DECCF}" type="presOf" srcId="{53EADD39-E6CC-4CAD-9C68-1D97CC2391C1}" destId="{9F2EF4AC-CA8A-4EBE-BF13-D759B973070F}" srcOrd="0" destOrd="0" presId="urn:microsoft.com/office/officeart/2018/2/layout/IconCircleList"/>
    <dgm:cxn modelId="{3F956EFF-4ACF-4184-9822-7EF3FA947C93}" type="presOf" srcId="{82258B2C-5CB0-479B-8338-042C9714F3A9}" destId="{7452FBF1-A458-4F87-8FCF-E19F2281458D}" srcOrd="0" destOrd="0" presId="urn:microsoft.com/office/officeart/2018/2/layout/IconCircleList"/>
    <dgm:cxn modelId="{C0A9F264-3A9E-4179-BE57-78B8B178767E}" type="presParOf" srcId="{9F2EF4AC-CA8A-4EBE-BF13-D759B973070F}" destId="{D3F5E0C2-1F68-4DD4-BE03-E19EDE6A7530}" srcOrd="0" destOrd="0" presId="urn:microsoft.com/office/officeart/2018/2/layout/IconCircleList"/>
    <dgm:cxn modelId="{A5BABDAE-DEB3-45A1-9D45-A7135054346D}" type="presParOf" srcId="{D3F5E0C2-1F68-4DD4-BE03-E19EDE6A7530}" destId="{832B2E71-05F5-46D7-BF78-9A041EECBBCA}" srcOrd="0" destOrd="0" presId="urn:microsoft.com/office/officeart/2018/2/layout/IconCircleList"/>
    <dgm:cxn modelId="{CB4784C7-7686-43E6-ADFE-69337F8728C7}" type="presParOf" srcId="{832B2E71-05F5-46D7-BF78-9A041EECBBCA}" destId="{6B71EAEC-1A31-4D91-9731-4688DF34946B}" srcOrd="0" destOrd="0" presId="urn:microsoft.com/office/officeart/2018/2/layout/IconCircleList"/>
    <dgm:cxn modelId="{E14E1EF1-A009-46A1-AC99-4028FC0BD652}" type="presParOf" srcId="{832B2E71-05F5-46D7-BF78-9A041EECBBCA}" destId="{857B5A49-549C-4967-9DF3-237C6BE72C54}" srcOrd="1" destOrd="0" presId="urn:microsoft.com/office/officeart/2018/2/layout/IconCircleList"/>
    <dgm:cxn modelId="{998C8152-BE75-42E7-82B3-1D7D992F28A1}" type="presParOf" srcId="{832B2E71-05F5-46D7-BF78-9A041EECBBCA}" destId="{8591FB50-85EF-4684-ABD3-794535D80CC9}" srcOrd="2" destOrd="0" presId="urn:microsoft.com/office/officeart/2018/2/layout/IconCircleList"/>
    <dgm:cxn modelId="{E4D8C054-0C87-4B51-A8CB-AAFD1319D454}" type="presParOf" srcId="{832B2E71-05F5-46D7-BF78-9A041EECBBCA}" destId="{77F3374D-0A10-4454-A5D8-B3AFB0EBCF37}" srcOrd="3" destOrd="0" presId="urn:microsoft.com/office/officeart/2018/2/layout/IconCircleList"/>
    <dgm:cxn modelId="{81C73ADD-69FC-48AC-9EF3-53D14156C3E0}" type="presParOf" srcId="{D3F5E0C2-1F68-4DD4-BE03-E19EDE6A7530}" destId="{E0DD9883-12C6-4CE2-8EC6-D6E22FADDE02}" srcOrd="1" destOrd="0" presId="urn:microsoft.com/office/officeart/2018/2/layout/IconCircleList"/>
    <dgm:cxn modelId="{8FCCCB6E-D621-4C13-9A58-F1E994BD3F18}" type="presParOf" srcId="{D3F5E0C2-1F68-4DD4-BE03-E19EDE6A7530}" destId="{329B9514-1267-4436-B35A-840182D510AB}" srcOrd="2" destOrd="0" presId="urn:microsoft.com/office/officeart/2018/2/layout/IconCircleList"/>
    <dgm:cxn modelId="{ECC142B6-B255-40C5-B066-B2E1E8CCBF9C}" type="presParOf" srcId="{329B9514-1267-4436-B35A-840182D510AB}" destId="{D22C918F-475B-48C5-B244-BF3B46C11A27}" srcOrd="0" destOrd="0" presId="urn:microsoft.com/office/officeart/2018/2/layout/IconCircleList"/>
    <dgm:cxn modelId="{6BF49C80-64FC-4E59-814C-EF90341C74FE}" type="presParOf" srcId="{329B9514-1267-4436-B35A-840182D510AB}" destId="{6E39424B-D5AD-43FC-BDDB-70DA6161ECDE}" srcOrd="1" destOrd="0" presId="urn:microsoft.com/office/officeart/2018/2/layout/IconCircleList"/>
    <dgm:cxn modelId="{A7974A26-3601-468E-AD09-1F0C3B765883}" type="presParOf" srcId="{329B9514-1267-4436-B35A-840182D510AB}" destId="{784433A3-E7F1-499B-AE07-39465281D216}" srcOrd="2" destOrd="0" presId="urn:microsoft.com/office/officeart/2018/2/layout/IconCircleList"/>
    <dgm:cxn modelId="{7C20CB8B-3A47-4BE4-83BE-BBA800AEE2AD}" type="presParOf" srcId="{329B9514-1267-4436-B35A-840182D510AB}" destId="{80828BEF-2EC7-422E-80C4-3D046E3592A7}" srcOrd="3" destOrd="0" presId="urn:microsoft.com/office/officeart/2018/2/layout/IconCircleList"/>
    <dgm:cxn modelId="{AB2C1C4D-CC9E-489C-9B68-4071CFDA349D}" type="presParOf" srcId="{D3F5E0C2-1F68-4DD4-BE03-E19EDE6A7530}" destId="{7452FBF1-A458-4F87-8FCF-E19F2281458D}" srcOrd="3" destOrd="0" presId="urn:microsoft.com/office/officeart/2018/2/layout/IconCircleList"/>
    <dgm:cxn modelId="{CEC58658-FA32-43A0-8162-BCC5136516A9}" type="presParOf" srcId="{D3F5E0C2-1F68-4DD4-BE03-E19EDE6A7530}" destId="{EF389D8B-677F-43A0-AFC1-8A8CA6E942BA}" srcOrd="4" destOrd="0" presId="urn:microsoft.com/office/officeart/2018/2/layout/IconCircleList"/>
    <dgm:cxn modelId="{4B613211-DCC3-40C0-AE1E-C93E081338A7}" type="presParOf" srcId="{EF389D8B-677F-43A0-AFC1-8A8CA6E942BA}" destId="{86C47447-CCDF-4BE0-98C6-48E3832B6394}" srcOrd="0" destOrd="0" presId="urn:microsoft.com/office/officeart/2018/2/layout/IconCircleList"/>
    <dgm:cxn modelId="{E27124E6-3335-4542-8EFB-14497805741F}" type="presParOf" srcId="{EF389D8B-677F-43A0-AFC1-8A8CA6E942BA}" destId="{9F30BB70-E41D-47C0-8E3E-69D70B1F1DD4}" srcOrd="1" destOrd="0" presId="urn:microsoft.com/office/officeart/2018/2/layout/IconCircleList"/>
    <dgm:cxn modelId="{29B5950F-D4EC-4971-BEA6-F2C5D05FFA53}" type="presParOf" srcId="{EF389D8B-677F-43A0-AFC1-8A8CA6E942BA}" destId="{0DAFF0D5-4888-4330-A9DF-5EC2F4EB666A}" srcOrd="2" destOrd="0" presId="urn:microsoft.com/office/officeart/2018/2/layout/IconCircleList"/>
    <dgm:cxn modelId="{45FFA7B2-2990-4C81-AE1F-828C2417D64F}" type="presParOf" srcId="{EF389D8B-677F-43A0-AFC1-8A8CA6E942BA}" destId="{AD028FBC-045E-447D-ACC2-267C5A6D8DB6}" srcOrd="3" destOrd="0" presId="urn:microsoft.com/office/officeart/2018/2/layout/IconCircleList"/>
    <dgm:cxn modelId="{25662867-8FA5-4659-ADF2-6E2E13150E38}" type="presParOf" srcId="{D3F5E0C2-1F68-4DD4-BE03-E19EDE6A7530}" destId="{6A50A1CC-A3FA-4B78-91D2-E9AEBF94F927}" srcOrd="5" destOrd="0" presId="urn:microsoft.com/office/officeart/2018/2/layout/IconCircleList"/>
    <dgm:cxn modelId="{57CDCF6E-844C-44D0-AF12-780F2813BAD8}" type="presParOf" srcId="{D3F5E0C2-1F68-4DD4-BE03-E19EDE6A7530}" destId="{253D10BE-34A5-4BCC-8E3D-BE65E1DC0EE1}" srcOrd="6" destOrd="0" presId="urn:microsoft.com/office/officeart/2018/2/layout/IconCircleList"/>
    <dgm:cxn modelId="{AF116D4A-D928-4DD5-B222-B9A405CA9B18}" type="presParOf" srcId="{253D10BE-34A5-4BCC-8E3D-BE65E1DC0EE1}" destId="{A50B63F0-9D43-49ED-BDF7-F4925C37681C}" srcOrd="0" destOrd="0" presId="urn:microsoft.com/office/officeart/2018/2/layout/IconCircleList"/>
    <dgm:cxn modelId="{70C41895-62EE-491D-B307-F3BBCDBC42DF}" type="presParOf" srcId="{253D10BE-34A5-4BCC-8E3D-BE65E1DC0EE1}" destId="{1157406B-0699-4917-871A-82E748E4F6D1}" srcOrd="1" destOrd="0" presId="urn:microsoft.com/office/officeart/2018/2/layout/IconCircleList"/>
    <dgm:cxn modelId="{8ED09011-1ABF-4DBF-A9C8-CB8E7319AFC3}" type="presParOf" srcId="{253D10BE-34A5-4BCC-8E3D-BE65E1DC0EE1}" destId="{554BF6F1-455E-4147-B95B-3E419DCEFBA3}" srcOrd="2" destOrd="0" presId="urn:microsoft.com/office/officeart/2018/2/layout/IconCircleList"/>
    <dgm:cxn modelId="{5750553F-6CF4-4D0F-98BF-6DBD5AB474BF}" type="presParOf" srcId="{253D10BE-34A5-4BCC-8E3D-BE65E1DC0EE1}" destId="{41B0CE1C-1F5D-40C6-8A69-0B6368DD781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1EAEC-1A31-4D91-9731-4688DF34946B}">
      <dsp:nvSpPr>
        <dsp:cNvPr id="0" name=""/>
        <dsp:cNvSpPr/>
      </dsp:nvSpPr>
      <dsp:spPr>
        <a:xfrm>
          <a:off x="108988" y="197779"/>
          <a:ext cx="1282574" cy="12825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B5A49-549C-4967-9DF3-237C6BE72C54}">
      <dsp:nvSpPr>
        <dsp:cNvPr id="0" name=""/>
        <dsp:cNvSpPr/>
      </dsp:nvSpPr>
      <dsp:spPr>
        <a:xfrm>
          <a:off x="378329" y="467119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3374D-0A10-4454-A5D8-B3AFB0EBCF37}">
      <dsp:nvSpPr>
        <dsp:cNvPr id="0" name=""/>
        <dsp:cNvSpPr/>
      </dsp:nvSpPr>
      <dsp:spPr>
        <a:xfrm>
          <a:off x="1666401" y="197779"/>
          <a:ext cx="3023212" cy="128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Completed the requirements from client;</a:t>
          </a:r>
        </a:p>
      </dsp:txBody>
      <dsp:txXfrm>
        <a:off x="1666401" y="197779"/>
        <a:ext cx="3023212" cy="1282574"/>
      </dsp:txXfrm>
    </dsp:sp>
    <dsp:sp modelId="{D22C918F-475B-48C5-B244-BF3B46C11A27}">
      <dsp:nvSpPr>
        <dsp:cNvPr id="0" name=""/>
        <dsp:cNvSpPr/>
      </dsp:nvSpPr>
      <dsp:spPr>
        <a:xfrm>
          <a:off x="5216385" y="197779"/>
          <a:ext cx="1282574" cy="12825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9424B-D5AD-43FC-BDDB-70DA6161ECDE}">
      <dsp:nvSpPr>
        <dsp:cNvPr id="0" name=""/>
        <dsp:cNvSpPr/>
      </dsp:nvSpPr>
      <dsp:spPr>
        <a:xfrm>
          <a:off x="5485726" y="467119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28BEF-2EC7-422E-80C4-3D046E3592A7}">
      <dsp:nvSpPr>
        <dsp:cNvPr id="0" name=""/>
        <dsp:cNvSpPr/>
      </dsp:nvSpPr>
      <dsp:spPr>
        <a:xfrm>
          <a:off x="6773797" y="197779"/>
          <a:ext cx="3023212" cy="128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Made Functional Website;</a:t>
          </a:r>
        </a:p>
      </dsp:txBody>
      <dsp:txXfrm>
        <a:off x="6773797" y="197779"/>
        <a:ext cx="3023212" cy="1282574"/>
      </dsp:txXfrm>
    </dsp:sp>
    <dsp:sp modelId="{86C47447-CCDF-4BE0-98C6-48E3832B6394}">
      <dsp:nvSpPr>
        <dsp:cNvPr id="0" name=""/>
        <dsp:cNvSpPr/>
      </dsp:nvSpPr>
      <dsp:spPr>
        <a:xfrm>
          <a:off x="108988" y="2086764"/>
          <a:ext cx="1282574" cy="12825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0BB70-E41D-47C0-8E3E-69D70B1F1DD4}">
      <dsp:nvSpPr>
        <dsp:cNvPr id="0" name=""/>
        <dsp:cNvSpPr/>
      </dsp:nvSpPr>
      <dsp:spPr>
        <a:xfrm>
          <a:off x="378329" y="2356104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28FBC-045E-447D-ACC2-267C5A6D8DB6}">
      <dsp:nvSpPr>
        <dsp:cNvPr id="0" name=""/>
        <dsp:cNvSpPr/>
      </dsp:nvSpPr>
      <dsp:spPr>
        <a:xfrm>
          <a:off x="1666401" y="2086764"/>
          <a:ext cx="3023212" cy="128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Implemented features from our Target Audience needs;</a:t>
          </a:r>
        </a:p>
      </dsp:txBody>
      <dsp:txXfrm>
        <a:off x="1666401" y="2086764"/>
        <a:ext cx="3023212" cy="1282574"/>
      </dsp:txXfrm>
    </dsp:sp>
    <dsp:sp modelId="{A50B63F0-9D43-49ED-BDF7-F4925C37681C}">
      <dsp:nvSpPr>
        <dsp:cNvPr id="0" name=""/>
        <dsp:cNvSpPr/>
      </dsp:nvSpPr>
      <dsp:spPr>
        <a:xfrm>
          <a:off x="5216385" y="2086764"/>
          <a:ext cx="1282574" cy="12825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7406B-0699-4917-871A-82E748E4F6D1}">
      <dsp:nvSpPr>
        <dsp:cNvPr id="0" name=""/>
        <dsp:cNvSpPr/>
      </dsp:nvSpPr>
      <dsp:spPr>
        <a:xfrm>
          <a:off x="5485726" y="2356104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0CE1C-1F5D-40C6-8A69-0B6368DD7818}">
      <dsp:nvSpPr>
        <dsp:cNvPr id="0" name=""/>
        <dsp:cNvSpPr/>
      </dsp:nvSpPr>
      <dsp:spPr>
        <a:xfrm>
          <a:off x="6773797" y="2086764"/>
          <a:ext cx="3023212" cy="128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Based our work on the research and feedback we were provided with;</a:t>
          </a:r>
        </a:p>
      </dsp:txBody>
      <dsp:txXfrm>
        <a:off x="6773797" y="2086764"/>
        <a:ext cx="3023212" cy="1282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4B146-6C17-4F0D-9962-C54930D7B4D7}" type="datetimeFigureOut"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CCC62-E24D-4B71-A588-7EAB753E9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Westarted</a:t>
            </a:r>
            <a:r>
              <a:rPr lang="en-US"/>
              <a:t> with multiple brainstorming sessions to actually </a:t>
            </a:r>
            <a:r>
              <a:rPr lang="en-US" err="1"/>
              <a:t>undersatand</a:t>
            </a:r>
            <a:r>
              <a:rPr lang="en-US"/>
              <a:t> what we were tasked with , we then used the double diamond design process model and in the discover phase </a:t>
            </a:r>
            <a:r>
              <a:rPr lang="en-US">
                <a:ea typeface="Calibri"/>
                <a:cs typeface="Calibri"/>
              </a:rPr>
              <a:t>The main goal of our research was to get to know our target audience (middle aged people) and their preferences more 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CCC62-E24D-4B71-A588-7EAB753E982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7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CCC62-E24D-4B71-A588-7EAB753E9823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26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started off our research with a  survey to know our demographic more and what features they would expect from our nutrition plan and we got a lot of vital information. We found out that 50% of our users wanted a nutrition plan that'll help them become </a:t>
            </a:r>
            <a:r>
              <a:rPr lang="en-US" err="1"/>
              <a:t>musculuar</a:t>
            </a:r>
            <a:r>
              <a:rPr lang="en-US"/>
              <a:t> </a:t>
            </a:r>
            <a:endParaRPr lang="en-US" err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CCC62-E24D-4B71-A588-7EAB753E9823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8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We also found out that 75% of our users wanted a chatbot for assistance ,and so we implemented it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CCC62-E24D-4B71-A588-7EAB753E9823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53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Through our interviews , surveys and user tests , we found out  a lot ...in one case the interviewee stated that she didn’t want to have to cook a lot . Users e</a:t>
            </a:r>
            <a:r>
              <a:rPr lang="en-GB" err="1"/>
              <a:t>njoy</a:t>
            </a:r>
            <a:r>
              <a:rPr lang="en-GB"/>
              <a:t> options for cooking at home or dining out, as well as flexibility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CCC62-E24D-4B71-A588-7EAB753E9823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67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CCC62-E24D-4B71-A588-7EAB753E9823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28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CCC62-E24D-4B71-A588-7EAB753E982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444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15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7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8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5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3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3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5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5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59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069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15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Nv2aoMzsGZ2p8pHwbpCPJk/NUTRITION-PLAN-PROTOTYPE?node-id=90-34&amp;t=qXfRIBQtQWT4tR4C-1&amp;scaling=scale-down&amp;page-id=89%3A2&amp;starting-point-node-id=90%3A34&amp;show-proto-sidebar=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Nv2aoMzsGZ2p8pHwbpCPJk/NUTRITION-PLAN-PROTOTYPE?node-id=308-364&amp;t=PD6VU50FcsBrQbDm-1&amp;scaling=min-zoom&amp;page-id=308%3A6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0OntpfjBOX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0D5ECB1-AC85-4830-AF8E-3E8C2A1A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13106" cy="6858000"/>
          </a:xfrm>
          <a:custGeom>
            <a:avLst/>
            <a:gdLst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6885325 w 9113106"/>
              <a:gd name="connsiteY4" fmla="*/ 0 h 6858000"/>
              <a:gd name="connsiteX5" fmla="*/ 6885325 w 9113106"/>
              <a:gd name="connsiteY5" fmla="*/ 1543809 h 6858000"/>
              <a:gd name="connsiteX6" fmla="*/ 8238373 w 9113106"/>
              <a:gd name="connsiteY6" fmla="*/ 0 h 6858000"/>
              <a:gd name="connsiteX7" fmla="*/ 9113106 w 9113106"/>
              <a:gd name="connsiteY7" fmla="*/ 0 h 6858000"/>
              <a:gd name="connsiteX8" fmla="*/ 9113106 w 9113106"/>
              <a:gd name="connsiteY8" fmla="*/ 6857999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6885325 w 9113106"/>
              <a:gd name="connsiteY4" fmla="*/ 0 h 6858000"/>
              <a:gd name="connsiteX5" fmla="*/ 8238373 w 9113106"/>
              <a:gd name="connsiteY5" fmla="*/ 0 h 6858000"/>
              <a:gd name="connsiteX6" fmla="*/ 9113106 w 9113106"/>
              <a:gd name="connsiteY6" fmla="*/ 0 h 6858000"/>
              <a:gd name="connsiteX7" fmla="*/ 9113106 w 9113106"/>
              <a:gd name="connsiteY7" fmla="*/ 6857999 h 6858000"/>
              <a:gd name="connsiteX8" fmla="*/ 2227781 w 9113106"/>
              <a:gd name="connsiteY8" fmla="*/ 6858000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8238373 w 9113106"/>
              <a:gd name="connsiteY4" fmla="*/ 0 h 6858000"/>
              <a:gd name="connsiteX5" fmla="*/ 9113106 w 9113106"/>
              <a:gd name="connsiteY5" fmla="*/ 0 h 6858000"/>
              <a:gd name="connsiteX6" fmla="*/ 9113106 w 9113106"/>
              <a:gd name="connsiteY6" fmla="*/ 6857999 h 6858000"/>
              <a:gd name="connsiteX7" fmla="*/ 2227781 w 9113106"/>
              <a:gd name="connsiteY7" fmla="*/ 6858000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9113106 w 9113106"/>
              <a:gd name="connsiteY4" fmla="*/ 0 h 6858000"/>
              <a:gd name="connsiteX5" fmla="*/ 9113106 w 9113106"/>
              <a:gd name="connsiteY5" fmla="*/ 6857999 h 6858000"/>
              <a:gd name="connsiteX6" fmla="*/ 2227781 w 9113106"/>
              <a:gd name="connsiteY6" fmla="*/ 6858000 h 6858000"/>
              <a:gd name="connsiteX0" fmla="*/ 9113106 w 9113106"/>
              <a:gd name="connsiteY0" fmla="*/ 6857999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9113106 w 9113106"/>
              <a:gd name="connsiteY4" fmla="*/ 0 h 6858000"/>
              <a:gd name="connsiteX5" fmla="*/ 9113106 w 9113106"/>
              <a:gd name="connsiteY5" fmla="*/ 6857999 h 6858000"/>
              <a:gd name="connsiteX0" fmla="*/ 9113106 w 9113106"/>
              <a:gd name="connsiteY0" fmla="*/ 6857999 h 6858000"/>
              <a:gd name="connsiteX1" fmla="*/ 0 w 9113106"/>
              <a:gd name="connsiteY1" fmla="*/ 6858000 h 6858000"/>
              <a:gd name="connsiteX2" fmla="*/ 6010592 w 9113106"/>
              <a:gd name="connsiteY2" fmla="*/ 0 h 6858000"/>
              <a:gd name="connsiteX3" fmla="*/ 9113106 w 9113106"/>
              <a:gd name="connsiteY3" fmla="*/ 0 h 6858000"/>
              <a:gd name="connsiteX4" fmla="*/ 9113106 w 9113106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106" h="6858000">
                <a:moveTo>
                  <a:pt x="9113106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9113106" y="0"/>
                </a:lnTo>
                <a:lnTo>
                  <a:pt x="9113106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0DED4-9C66-1FA8-E6FF-79244DB8B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5202381" cy="1998517"/>
          </a:xfrm>
        </p:spPr>
        <p:txBody>
          <a:bodyPr>
            <a:normAutofit/>
          </a:bodyPr>
          <a:lstStyle/>
          <a:p>
            <a:r>
              <a:rPr lang="en-GB"/>
              <a:t>Triple-S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4648F-2283-D369-8F24-99959446A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892" y="3861953"/>
            <a:ext cx="2770238" cy="1814946"/>
          </a:xfrm>
        </p:spPr>
        <p:txBody>
          <a:bodyPr anchor="b">
            <a:normAutofit/>
          </a:bodyPr>
          <a:lstStyle/>
          <a:p>
            <a:r>
              <a:rPr lang="en-US"/>
              <a:t>Final Presentation </a:t>
            </a:r>
          </a:p>
          <a:p>
            <a:r>
              <a:rPr lang="en-US"/>
              <a:t>For Nutrition Plan Project</a:t>
            </a:r>
            <a:endParaRPr lang="LID4096"/>
          </a:p>
        </p:txBody>
      </p:sp>
      <p:pic>
        <p:nvPicPr>
          <p:cNvPr id="15" name="Picture 14" descr="Purple colour paper">
            <a:extLst>
              <a:ext uri="{FF2B5EF4-FFF2-40B4-BE49-F238E27FC236}">
                <a16:creationId xmlns:a16="http://schemas.microsoft.com/office/drawing/2014/main" id="{7BCCA6D8-72F8-5D82-CD78-D1562D0D8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0" r="5719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D1C9DFA-A617-4257-95D3-CE862A146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6675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Afbeelding 8" descr="Afbeelding met Graphics, symbool, cirkel, logo&#10;&#10;Automatisch gegenereerde beschrijving">
            <a:extLst>
              <a:ext uri="{FF2B5EF4-FFF2-40B4-BE49-F238E27FC236}">
                <a16:creationId xmlns:a16="http://schemas.microsoft.com/office/drawing/2014/main" id="{CC88A069-34A2-93C5-E90B-F48340006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57" y="2180359"/>
            <a:ext cx="2803986" cy="22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7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81E064E-80D4-E9F9-7502-7A7AC973C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3EE42C3D-9FF4-4A79-B1A6-8CD4E7A2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858000"/>
          </a:xfrm>
          <a:custGeom>
            <a:avLst/>
            <a:gdLst>
              <a:gd name="connsiteX0" fmla="*/ 46577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191999 w 12192000"/>
              <a:gd name="connsiteY3" fmla="*/ 6858000 h 6858000"/>
              <a:gd name="connsiteX4" fmla="*/ 12191999 w 12192000"/>
              <a:gd name="connsiteY4" fmla="*/ 1526601 h 6858000"/>
              <a:gd name="connsiteX5" fmla="*/ 7524745 w 12192000"/>
              <a:gd name="connsiteY5" fmla="*/ 6856911 h 6858000"/>
              <a:gd name="connsiteX6" fmla="*/ 12191999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53144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465777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1526601"/>
                </a:lnTo>
                <a:lnTo>
                  <a:pt x="7524745" y="6856911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5314455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BD878-E441-9499-44F5-924BF47A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618" y="2242271"/>
            <a:ext cx="6021979" cy="21590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7200" cap="all" spc="300">
                <a:solidFill>
                  <a:srgbClr val="FFFFFF"/>
                </a:solidFill>
              </a:rPr>
              <a:t>Design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3B828B0-F33B-4806-9D53-69C862A4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30829" y="4903471"/>
            <a:ext cx="6087291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CF3C7-CF77-BDA6-6EE1-6B42D96B7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01" r="1" b="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8DCBD-3C3C-2B7A-444D-5B189ECF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91" y="1061686"/>
            <a:ext cx="7214624" cy="31017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600" cap="all" spc="300"/>
              <a:t>First </a:t>
            </a:r>
            <a:br>
              <a:rPr lang="en-US" sz="6600" cap="all" spc="300"/>
            </a:br>
            <a:r>
              <a:rPr lang="en-US" sz="6600" cap="all" spc="300"/>
              <a:t>Iteration Prototype</a:t>
            </a:r>
            <a:br>
              <a:rPr lang="en-US" sz="6600" cap="all" spc="300"/>
            </a:br>
            <a:endParaRPr lang="en-US" sz="6600" cap="all" spc="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A96672-96EE-5516-8173-D427AA658B8A}"/>
              </a:ext>
            </a:extLst>
          </p:cNvPr>
          <p:cNvSpPr txBox="1"/>
          <p:nvPr/>
        </p:nvSpPr>
        <p:spPr>
          <a:xfrm>
            <a:off x="1160891" y="4527309"/>
            <a:ext cx="409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First Iteration Prototype Link</a:t>
            </a:r>
            <a:endParaRPr lang="LID4096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AF78CA-C925-308A-B0C6-4AA5E7032146}"/>
              </a:ext>
            </a:extLst>
          </p:cNvPr>
          <p:cNvSpPr/>
          <p:nvPr/>
        </p:nvSpPr>
        <p:spPr>
          <a:xfrm>
            <a:off x="-11575" y="1"/>
            <a:ext cx="1666754" cy="1651996"/>
          </a:xfrm>
          <a:custGeom>
            <a:avLst/>
            <a:gdLst>
              <a:gd name="connsiteX0" fmla="*/ 0 w 1655179"/>
              <a:gd name="connsiteY0" fmla="*/ 0 h 969089"/>
              <a:gd name="connsiteX1" fmla="*/ 1655179 w 1655179"/>
              <a:gd name="connsiteY1" fmla="*/ 0 h 969089"/>
              <a:gd name="connsiteX2" fmla="*/ 1655179 w 1655179"/>
              <a:gd name="connsiteY2" fmla="*/ 969089 h 969089"/>
              <a:gd name="connsiteX3" fmla="*/ 0 w 1655179"/>
              <a:gd name="connsiteY3" fmla="*/ 969089 h 969089"/>
              <a:gd name="connsiteX4" fmla="*/ 0 w 1655179"/>
              <a:gd name="connsiteY4" fmla="*/ 0 h 969089"/>
              <a:gd name="connsiteX0" fmla="*/ 0 w 1655179"/>
              <a:gd name="connsiteY0" fmla="*/ 0 h 969089"/>
              <a:gd name="connsiteX1" fmla="*/ 1655179 w 1655179"/>
              <a:gd name="connsiteY1" fmla="*/ 0 h 969089"/>
              <a:gd name="connsiteX2" fmla="*/ 544009 w 1655179"/>
              <a:gd name="connsiteY2" fmla="*/ 621849 h 969089"/>
              <a:gd name="connsiteX3" fmla="*/ 0 w 1655179"/>
              <a:gd name="connsiteY3" fmla="*/ 969089 h 969089"/>
              <a:gd name="connsiteX4" fmla="*/ 0 w 1655179"/>
              <a:gd name="connsiteY4" fmla="*/ 0 h 969089"/>
              <a:gd name="connsiteX0" fmla="*/ 11575 w 1666754"/>
              <a:gd name="connsiteY0" fmla="*/ 0 h 1651996"/>
              <a:gd name="connsiteX1" fmla="*/ 1666754 w 1666754"/>
              <a:gd name="connsiteY1" fmla="*/ 0 h 1651996"/>
              <a:gd name="connsiteX2" fmla="*/ 555584 w 1666754"/>
              <a:gd name="connsiteY2" fmla="*/ 621849 h 1651996"/>
              <a:gd name="connsiteX3" fmla="*/ 0 w 1666754"/>
              <a:gd name="connsiteY3" fmla="*/ 1651996 h 1651996"/>
              <a:gd name="connsiteX4" fmla="*/ 11575 w 1666754"/>
              <a:gd name="connsiteY4" fmla="*/ 0 h 1651996"/>
              <a:gd name="connsiteX0" fmla="*/ 11575 w 1666754"/>
              <a:gd name="connsiteY0" fmla="*/ 0 h 1651996"/>
              <a:gd name="connsiteX1" fmla="*/ 1666754 w 1666754"/>
              <a:gd name="connsiteY1" fmla="*/ 0 h 1651996"/>
              <a:gd name="connsiteX2" fmla="*/ 844951 w 1666754"/>
              <a:gd name="connsiteY2" fmla="*/ 830193 h 1651996"/>
              <a:gd name="connsiteX3" fmla="*/ 0 w 1666754"/>
              <a:gd name="connsiteY3" fmla="*/ 1651996 h 1651996"/>
              <a:gd name="connsiteX4" fmla="*/ 11575 w 1666754"/>
              <a:gd name="connsiteY4" fmla="*/ 0 h 165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754" h="1651996">
                <a:moveTo>
                  <a:pt x="11575" y="0"/>
                </a:moveTo>
                <a:lnTo>
                  <a:pt x="1666754" y="0"/>
                </a:lnTo>
                <a:lnTo>
                  <a:pt x="844951" y="830193"/>
                </a:lnTo>
                <a:lnTo>
                  <a:pt x="0" y="1651996"/>
                </a:lnTo>
                <a:cubicBezTo>
                  <a:pt x="3858" y="1101331"/>
                  <a:pt x="7717" y="550665"/>
                  <a:pt x="11575" y="0"/>
                </a:cubicBez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843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F3EB-A224-E2E5-F2EA-765099B4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12" y="0"/>
            <a:ext cx="6277338" cy="1360898"/>
          </a:xfrm>
        </p:spPr>
        <p:txBody>
          <a:bodyPr>
            <a:noAutofit/>
          </a:bodyPr>
          <a:lstStyle/>
          <a:p>
            <a:r>
              <a:rPr lang="en-GB" sz="4800"/>
              <a:t>Iterations In-Between</a:t>
            </a:r>
            <a:endParaRPr lang="LID4096" sz="4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80E707-C3BC-75FA-2EE4-1A91B740044E}"/>
              </a:ext>
            </a:extLst>
          </p:cNvPr>
          <p:cNvSpPr/>
          <p:nvPr/>
        </p:nvSpPr>
        <p:spPr>
          <a:xfrm>
            <a:off x="0" y="0"/>
            <a:ext cx="2685327" cy="28010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294F2-1F6F-B326-3544-4410212B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40" y="1290879"/>
            <a:ext cx="4154283" cy="520137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4B703E-40E0-4A5D-5638-4D5D1613A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289" y="1290879"/>
            <a:ext cx="3506614" cy="520137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A5EB7-C697-18AF-81D9-2E53639CF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64" y="1282198"/>
            <a:ext cx="344334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4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CF3C7-CF77-BDA6-6EE1-6B42D96B7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r="1222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A3A1F6A-DB69-8BB1-2F4F-5638F82E20DD}"/>
              </a:ext>
            </a:extLst>
          </p:cNvPr>
          <p:cNvSpPr/>
          <p:nvPr/>
        </p:nvSpPr>
        <p:spPr>
          <a:xfrm>
            <a:off x="2442733" y="2000079"/>
            <a:ext cx="7083707" cy="13913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8DCBD-3C3C-2B7A-444D-5B189ECF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687" y="1230765"/>
            <a:ext cx="7236143" cy="26109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spc="300">
                <a:solidFill>
                  <a:srgbClr val="FFFFFF"/>
                </a:solidFill>
              </a:rPr>
              <a:t>Final Prototype</a:t>
            </a:r>
            <a:br>
              <a:rPr lang="en-US" sz="4800" cap="all" spc="300">
                <a:solidFill>
                  <a:srgbClr val="FFFFFF"/>
                </a:solidFill>
              </a:rPr>
            </a:br>
            <a:endParaRPr lang="en-US" sz="4800" cap="all" spc="30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EB717A-D36D-EE26-B9C1-9990E17B7246}"/>
              </a:ext>
            </a:extLst>
          </p:cNvPr>
          <p:cNvSpPr/>
          <p:nvPr/>
        </p:nvSpPr>
        <p:spPr>
          <a:xfrm>
            <a:off x="3275634" y="4904586"/>
            <a:ext cx="5770043" cy="9174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A96672-96EE-5516-8173-D427AA658B8A}"/>
              </a:ext>
            </a:extLst>
          </p:cNvPr>
          <p:cNvSpPr txBox="1"/>
          <p:nvPr/>
        </p:nvSpPr>
        <p:spPr>
          <a:xfrm>
            <a:off x="3146321" y="5100358"/>
            <a:ext cx="5899356" cy="1271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Final Prototype Link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729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6BF1DCD9-4684-4B84-AD73-6652C8BA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ᐉ How to Hire Dedicated Backend Developers [2024 Guide]">
            <a:extLst>
              <a:ext uri="{FF2B5EF4-FFF2-40B4-BE49-F238E27FC236}">
                <a16:creationId xmlns:a16="http://schemas.microsoft.com/office/drawing/2014/main" id="{3C9B43A7-CA5C-CA3D-4230-53BE8537D3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1"/>
          <a:stretch/>
        </p:blipFill>
        <p:spPr bwMode="auto">
          <a:xfrm>
            <a:off x="20" y="10"/>
            <a:ext cx="12199237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4BE6A732-8124-4A59-8EC9-BF4A1648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26538" y="-2233466"/>
            <a:ext cx="6858000" cy="11324929"/>
          </a:xfrm>
          <a:custGeom>
            <a:avLst/>
            <a:gdLst>
              <a:gd name="connsiteX0" fmla="*/ 0 w 6858000"/>
              <a:gd name="connsiteY0" fmla="*/ 9303227 h 11262142"/>
              <a:gd name="connsiteX1" fmla="*/ 0 w 6858000"/>
              <a:gd name="connsiteY1" fmla="*/ 6495555 h 11262142"/>
              <a:gd name="connsiteX2" fmla="*/ 1 w 6858000"/>
              <a:gd name="connsiteY2" fmla="*/ 6495555 h 11262142"/>
              <a:gd name="connsiteX3" fmla="*/ 1 w 6858000"/>
              <a:gd name="connsiteY3" fmla="*/ 0 h 11262142"/>
              <a:gd name="connsiteX4" fmla="*/ 6858000 w 6858000"/>
              <a:gd name="connsiteY4" fmla="*/ 6015407 h 11262142"/>
              <a:gd name="connsiteX5" fmla="*/ 6858000 w 6858000"/>
              <a:gd name="connsiteY5" fmla="*/ 8999698 h 11262142"/>
              <a:gd name="connsiteX6" fmla="*/ 6858000 w 6858000"/>
              <a:gd name="connsiteY6" fmla="*/ 11262142 h 11262142"/>
              <a:gd name="connsiteX7" fmla="*/ 1 w 6858000"/>
              <a:gd name="connsiteY7" fmla="*/ 11262142 h 11262142"/>
              <a:gd name="connsiteX8" fmla="*/ 1 w 6858000"/>
              <a:gd name="connsiteY8" fmla="*/ 9303227 h 1126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9729D-6554-8384-2EE2-42254CFA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90" y="1061686"/>
            <a:ext cx="8266139" cy="37933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cap="all" spc="300">
                <a:solidFill>
                  <a:srgbClr val="FFFFFF"/>
                </a:solidFill>
              </a:rPr>
              <a:t>Backend</a:t>
            </a: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FDAA6A4-1F42-460B-A500-921EEB4BC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2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3BD6E-77F8-1B41-79D4-062772BE8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772" y="2653121"/>
            <a:ext cx="4602949" cy="775879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/>
              <a:t>Overview</a:t>
            </a:r>
            <a:endParaRPr lang="nl-NL" sz="4800"/>
          </a:p>
        </p:txBody>
      </p:sp>
      <p:pic>
        <p:nvPicPr>
          <p:cNvPr id="1028" name="Picture 4" descr="Afbeelding met Graphics, Lettertype, grafische vormgeving, logo&#10;&#10;Automatisch gegenereerde beschrijving">
            <a:extLst>
              <a:ext uri="{FF2B5EF4-FFF2-40B4-BE49-F238E27FC236}">
                <a16:creationId xmlns:a16="http://schemas.microsoft.com/office/drawing/2014/main" id="{E4DD5607-314C-F5A1-64A8-BF26DACB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354" y="4190652"/>
            <a:ext cx="2871216" cy="161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beelding met Graphics, Lettertype, schermopname, logo&#10;&#10;Automatisch gegenereerde beschrijving">
            <a:extLst>
              <a:ext uri="{FF2B5EF4-FFF2-40B4-BE49-F238E27FC236}">
                <a16:creationId xmlns:a16="http://schemas.microsoft.com/office/drawing/2014/main" id="{A9539A11-70AC-98B8-F237-0C99BD0F1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354" y="700991"/>
            <a:ext cx="6331297" cy="33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 descr="Afbeelding met Graphics, tekst, grafische vormgeving, Lettertype&#10;&#10;Automatisch gegenereerde beschrijving">
            <a:extLst>
              <a:ext uri="{FF2B5EF4-FFF2-40B4-BE49-F238E27FC236}">
                <a16:creationId xmlns:a16="http://schemas.microsoft.com/office/drawing/2014/main" id="{EE108FC0-4C53-CC9F-1872-F63518B0A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54" y="4114800"/>
            <a:ext cx="3687246" cy="19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18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756A608-C5B0-C9FC-5DD1-A09876A93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763" y="5812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FlowiseAI</a:t>
            </a:r>
            <a:r>
              <a:rPr lang="en-US"/>
              <a:t> custom build for the Nutrition Plan AI generator</a:t>
            </a:r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47FDF16-6C5A-7503-98AE-5F9C0145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63" y="-2633"/>
            <a:ext cx="11237300" cy="551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97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diagram, Plan">
            <a:extLst>
              <a:ext uri="{FF2B5EF4-FFF2-40B4-BE49-F238E27FC236}">
                <a16:creationId xmlns:a16="http://schemas.microsoft.com/office/drawing/2014/main" id="{1ED77E5C-3F21-BAAE-09C2-B635D7AAC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01" y="117400"/>
            <a:ext cx="8941533" cy="64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1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A4FD0-87DD-6A3D-09CC-CD67950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Project </a:t>
            </a:r>
            <a:r>
              <a:rPr lang="nl-NL" err="1"/>
              <a:t>Structure</a:t>
            </a:r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0B95A16-F908-E759-486A-49E20C705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/>
              <a:t>Express Application</a:t>
            </a:r>
            <a:br>
              <a:rPr lang="en-US"/>
            </a:br>
            <a:endParaRPr lang="en-US"/>
          </a:p>
          <a:p>
            <a:r>
              <a:rPr lang="en-US" sz="1800" err="1"/>
              <a:t>Index.Js</a:t>
            </a:r>
            <a:r>
              <a:rPr lang="en-US" sz="1800"/>
              <a:t>: Detaches the backend logic from the frontend</a:t>
            </a:r>
          </a:p>
          <a:p>
            <a:r>
              <a:rPr lang="en-US" sz="1800"/>
              <a:t>flowise.js: Responsible for the request and responds, </a:t>
            </a:r>
          </a:p>
          <a:p>
            <a:pPr marL="0" indent="0">
              <a:buNone/>
            </a:pPr>
            <a:r>
              <a:rPr lang="en-US" sz="1800"/>
              <a:t>prediction function</a:t>
            </a:r>
          </a:p>
          <a:p>
            <a:r>
              <a:rPr lang="en-US" sz="1800" err="1"/>
              <a:t>App.Js</a:t>
            </a:r>
            <a:r>
              <a:rPr lang="en-US" sz="1800"/>
              <a:t>: Binds the HTML-Elements to </a:t>
            </a:r>
            <a:r>
              <a:rPr lang="en-US" sz="1800" err="1"/>
              <a:t>Javascript</a:t>
            </a:r>
            <a:r>
              <a:rPr lang="en-US" sz="1800"/>
              <a:t> Variables,</a:t>
            </a:r>
          </a:p>
          <a:p>
            <a:pPr marL="0" indent="0">
              <a:buNone/>
            </a:pPr>
            <a:r>
              <a:rPr lang="en-US" sz="1800"/>
              <a:t>Passes in the responds from the user to the API.</a:t>
            </a:r>
          </a:p>
          <a:p>
            <a:r>
              <a:rPr lang="en-US" sz="1800"/>
              <a:t>Index.html: The User Interface (Demo)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br>
              <a:rPr lang="en-US" sz="1800"/>
            </a:br>
            <a:endParaRPr lang="en-US" sz="1800"/>
          </a:p>
          <a:p>
            <a:pPr marL="0" indent="0">
              <a:buNone/>
            </a:pPr>
            <a:endParaRPr lang="en-US"/>
          </a:p>
          <a:p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BBBC7DC-2F0B-C208-9B07-DADCB9E1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87" y="491374"/>
            <a:ext cx="3747113" cy="614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49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237A5F7-4686-C7D0-8C42-C48707BB0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7" r="12464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42" name="Freeform: Shape 25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0AAFB-D843-5C06-E98B-917E49C9F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872937"/>
            <a:ext cx="6591793" cy="1360898"/>
          </a:xfrm>
        </p:spPr>
        <p:txBody>
          <a:bodyPr>
            <a:normAutofit/>
          </a:bodyPr>
          <a:lstStyle/>
          <a:p>
            <a:r>
              <a:rPr lang="en-US"/>
              <a:t>DEMO Nutrition Plan API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136A797-B965-721F-C8C8-9132EF74C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endParaRPr lang="nl-NL">
              <a:hlinkClick r:id="rId4"/>
            </a:endParaRPr>
          </a:p>
          <a:p>
            <a:r>
              <a:rPr lang="nl-NL">
                <a:hlinkClick r:id="rId4"/>
              </a:rPr>
              <a:t>https://www.youtube.com/watch?v=0OntpfjBOXU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872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0D5ECB1-AC85-4830-AF8E-3E8C2A1A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13106" cy="6858000"/>
          </a:xfrm>
          <a:custGeom>
            <a:avLst/>
            <a:gdLst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6885325 w 9113106"/>
              <a:gd name="connsiteY4" fmla="*/ 0 h 6858000"/>
              <a:gd name="connsiteX5" fmla="*/ 6885325 w 9113106"/>
              <a:gd name="connsiteY5" fmla="*/ 1543809 h 6858000"/>
              <a:gd name="connsiteX6" fmla="*/ 8238373 w 9113106"/>
              <a:gd name="connsiteY6" fmla="*/ 0 h 6858000"/>
              <a:gd name="connsiteX7" fmla="*/ 9113106 w 9113106"/>
              <a:gd name="connsiteY7" fmla="*/ 0 h 6858000"/>
              <a:gd name="connsiteX8" fmla="*/ 9113106 w 9113106"/>
              <a:gd name="connsiteY8" fmla="*/ 6857999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6885325 w 9113106"/>
              <a:gd name="connsiteY4" fmla="*/ 0 h 6858000"/>
              <a:gd name="connsiteX5" fmla="*/ 8238373 w 9113106"/>
              <a:gd name="connsiteY5" fmla="*/ 0 h 6858000"/>
              <a:gd name="connsiteX6" fmla="*/ 9113106 w 9113106"/>
              <a:gd name="connsiteY6" fmla="*/ 0 h 6858000"/>
              <a:gd name="connsiteX7" fmla="*/ 9113106 w 9113106"/>
              <a:gd name="connsiteY7" fmla="*/ 6857999 h 6858000"/>
              <a:gd name="connsiteX8" fmla="*/ 2227781 w 9113106"/>
              <a:gd name="connsiteY8" fmla="*/ 6858000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8238373 w 9113106"/>
              <a:gd name="connsiteY4" fmla="*/ 0 h 6858000"/>
              <a:gd name="connsiteX5" fmla="*/ 9113106 w 9113106"/>
              <a:gd name="connsiteY5" fmla="*/ 0 h 6858000"/>
              <a:gd name="connsiteX6" fmla="*/ 9113106 w 9113106"/>
              <a:gd name="connsiteY6" fmla="*/ 6857999 h 6858000"/>
              <a:gd name="connsiteX7" fmla="*/ 2227781 w 9113106"/>
              <a:gd name="connsiteY7" fmla="*/ 6858000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9113106 w 9113106"/>
              <a:gd name="connsiteY4" fmla="*/ 0 h 6858000"/>
              <a:gd name="connsiteX5" fmla="*/ 9113106 w 9113106"/>
              <a:gd name="connsiteY5" fmla="*/ 6857999 h 6858000"/>
              <a:gd name="connsiteX6" fmla="*/ 2227781 w 9113106"/>
              <a:gd name="connsiteY6" fmla="*/ 6858000 h 6858000"/>
              <a:gd name="connsiteX0" fmla="*/ 9113106 w 9113106"/>
              <a:gd name="connsiteY0" fmla="*/ 6857999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9113106 w 9113106"/>
              <a:gd name="connsiteY4" fmla="*/ 0 h 6858000"/>
              <a:gd name="connsiteX5" fmla="*/ 9113106 w 9113106"/>
              <a:gd name="connsiteY5" fmla="*/ 6857999 h 6858000"/>
              <a:gd name="connsiteX0" fmla="*/ 9113106 w 9113106"/>
              <a:gd name="connsiteY0" fmla="*/ 6857999 h 6858000"/>
              <a:gd name="connsiteX1" fmla="*/ 0 w 9113106"/>
              <a:gd name="connsiteY1" fmla="*/ 6858000 h 6858000"/>
              <a:gd name="connsiteX2" fmla="*/ 6010592 w 9113106"/>
              <a:gd name="connsiteY2" fmla="*/ 0 h 6858000"/>
              <a:gd name="connsiteX3" fmla="*/ 9113106 w 9113106"/>
              <a:gd name="connsiteY3" fmla="*/ 0 h 6858000"/>
              <a:gd name="connsiteX4" fmla="*/ 9113106 w 9113106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106" h="6858000">
                <a:moveTo>
                  <a:pt x="9113106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9113106" y="0"/>
                </a:lnTo>
                <a:lnTo>
                  <a:pt x="9113106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0DED4-9C66-1FA8-E6FF-79244DB8B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780" y="574084"/>
            <a:ext cx="6894279" cy="1998517"/>
          </a:xfrm>
        </p:spPr>
        <p:txBody>
          <a:bodyPr>
            <a:normAutofit/>
          </a:bodyPr>
          <a:lstStyle/>
          <a:p>
            <a:r>
              <a:rPr lang="en-GB"/>
              <a:t>Table of content</a:t>
            </a:r>
            <a:endParaRPr lang="bg-BG"/>
          </a:p>
        </p:txBody>
      </p:sp>
      <p:pic>
        <p:nvPicPr>
          <p:cNvPr id="15" name="Picture 14" descr="Purple colour paper">
            <a:extLst>
              <a:ext uri="{FF2B5EF4-FFF2-40B4-BE49-F238E27FC236}">
                <a16:creationId xmlns:a16="http://schemas.microsoft.com/office/drawing/2014/main" id="{7BCCA6D8-72F8-5D82-CD78-D1562D0D8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0" r="5719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D1C9DFA-A617-4257-95D3-CE862A146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6675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Afbeelding 8" descr="Afbeelding met Graphics, symbool, cirkel, logo&#10;&#10;Automatisch gegenereerde beschrijving">
            <a:extLst>
              <a:ext uri="{FF2B5EF4-FFF2-40B4-BE49-F238E27FC236}">
                <a16:creationId xmlns:a16="http://schemas.microsoft.com/office/drawing/2014/main" id="{CC88A069-34A2-93C5-E90B-F48340006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67" y="3633323"/>
            <a:ext cx="3908241" cy="311810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A6FDF4-DEB1-696B-5F4A-68BDEC4337FB}"/>
              </a:ext>
            </a:extLst>
          </p:cNvPr>
          <p:cNvSpPr txBox="1">
            <a:spLocks/>
          </p:cNvSpPr>
          <p:nvPr/>
        </p:nvSpPr>
        <p:spPr>
          <a:xfrm>
            <a:off x="1143000" y="2332028"/>
            <a:ext cx="3769468" cy="3840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latin typeface="Arial"/>
                <a:cs typeface="Arial"/>
              </a:rPr>
              <a:t>• </a:t>
            </a:r>
            <a:r>
              <a:rPr lang="en-US" sz="1900">
                <a:latin typeface="Walbaum Display"/>
                <a:cs typeface="Arial"/>
              </a:rPr>
              <a:t>Research</a:t>
            </a:r>
            <a:endParaRPr lang="en-US">
              <a:latin typeface="Walbaum Display"/>
            </a:endParaRPr>
          </a:p>
          <a:p>
            <a:r>
              <a:rPr lang="en-US" sz="1900">
                <a:latin typeface="Walbaum Display"/>
                <a:cs typeface="Arial"/>
              </a:rPr>
              <a:t>• Design</a:t>
            </a:r>
            <a:endParaRPr lang="en-US">
              <a:latin typeface="Walbaum Display"/>
            </a:endParaRPr>
          </a:p>
          <a:p>
            <a:r>
              <a:rPr lang="en-US" sz="1900">
                <a:latin typeface="Walbaum Display"/>
                <a:cs typeface="Arial"/>
              </a:rPr>
              <a:t>• Back End</a:t>
            </a:r>
            <a:endParaRPr lang="en-US">
              <a:latin typeface="Walbaum Display"/>
            </a:endParaRPr>
          </a:p>
          <a:p>
            <a:r>
              <a:rPr lang="en-US" sz="1900">
                <a:latin typeface="Walbaum Display"/>
                <a:cs typeface="Arial"/>
              </a:rPr>
              <a:t>•</a:t>
            </a:r>
            <a:r>
              <a:rPr lang="en-US"/>
              <a:t> Demo</a:t>
            </a:r>
          </a:p>
        </p:txBody>
      </p:sp>
    </p:spTree>
    <p:extLst>
      <p:ext uri="{BB962C8B-B14F-4D97-AF65-F5344CB8AC3E}">
        <p14:creationId xmlns:p14="http://schemas.microsoft.com/office/powerpoint/2010/main" val="273443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AAFB-D843-5C06-E98B-917E49C9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went Well</a:t>
            </a:r>
            <a:endParaRPr lang="LID4096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AF2793-0099-0192-1345-5174D9A894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445497"/>
              </p:ext>
            </p:extLst>
          </p:nvPr>
        </p:nvGraphicFramePr>
        <p:xfrm>
          <a:off x="1143000" y="2332026"/>
          <a:ext cx="9905999" cy="3567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321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01CAE-D6F5-43D1-D063-EA02D1ABB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" r="23665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9B700-3D7B-7D9D-A760-DDDFD6C1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/>
              <a:t>What went Wrong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739E-CFDA-CC76-2FB7-B044EE0D3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r>
              <a:rPr lang="en-US"/>
              <a:t>Communication in Group;</a:t>
            </a:r>
          </a:p>
          <a:p>
            <a:r>
              <a:rPr lang="en-US"/>
              <a:t>Communication with Client;</a:t>
            </a:r>
          </a:p>
          <a:p>
            <a:r>
              <a:rPr lang="en-US"/>
              <a:t>Lack of Knowledge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6584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ark floating bulbs with one lit up brightly">
            <a:extLst>
              <a:ext uri="{FF2B5EF4-FFF2-40B4-BE49-F238E27FC236}">
                <a16:creationId xmlns:a16="http://schemas.microsoft.com/office/drawing/2014/main" id="{50237A19-E6DB-B587-29E2-EE5EA3F57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31056"/>
          <a:stretch/>
        </p:blipFill>
        <p:spPr>
          <a:xfrm>
            <a:off x="20" y="-3"/>
            <a:ext cx="12191980" cy="6858001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E5186-7AA2-FB02-F2E7-EEF934C80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6657108" cy="28324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>
                <a:solidFill>
                  <a:srgbClr val="FFFFFF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65147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6BF1DCD9-4684-4B84-AD73-6652C8BA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perations Research (BSOR) | Industrial Engineering &amp; Operations Research">
            <a:extLst>
              <a:ext uri="{FF2B5EF4-FFF2-40B4-BE49-F238E27FC236}">
                <a16:creationId xmlns:a16="http://schemas.microsoft.com/office/drawing/2014/main" id="{71F8CB9B-670B-8D63-74E9-501182920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" b="15093"/>
          <a:stretch/>
        </p:blipFill>
        <p:spPr>
          <a:xfrm>
            <a:off x="20" y="10"/>
            <a:ext cx="12199237" cy="6857989"/>
          </a:xfrm>
          <a:prstGeom prst="rect">
            <a:avLst/>
          </a:prstGeom>
        </p:spPr>
      </p:pic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4BE6A732-8124-4A59-8EC9-BF4A1648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26538" y="-2233466"/>
            <a:ext cx="6858000" cy="11324929"/>
          </a:xfrm>
          <a:custGeom>
            <a:avLst/>
            <a:gdLst>
              <a:gd name="connsiteX0" fmla="*/ 0 w 6858000"/>
              <a:gd name="connsiteY0" fmla="*/ 9303227 h 11262142"/>
              <a:gd name="connsiteX1" fmla="*/ 0 w 6858000"/>
              <a:gd name="connsiteY1" fmla="*/ 6495555 h 11262142"/>
              <a:gd name="connsiteX2" fmla="*/ 1 w 6858000"/>
              <a:gd name="connsiteY2" fmla="*/ 6495555 h 11262142"/>
              <a:gd name="connsiteX3" fmla="*/ 1 w 6858000"/>
              <a:gd name="connsiteY3" fmla="*/ 0 h 11262142"/>
              <a:gd name="connsiteX4" fmla="*/ 6858000 w 6858000"/>
              <a:gd name="connsiteY4" fmla="*/ 6015407 h 11262142"/>
              <a:gd name="connsiteX5" fmla="*/ 6858000 w 6858000"/>
              <a:gd name="connsiteY5" fmla="*/ 8999698 h 11262142"/>
              <a:gd name="connsiteX6" fmla="*/ 6858000 w 6858000"/>
              <a:gd name="connsiteY6" fmla="*/ 11262142 h 11262142"/>
              <a:gd name="connsiteX7" fmla="*/ 1 w 6858000"/>
              <a:gd name="connsiteY7" fmla="*/ 11262142 h 11262142"/>
              <a:gd name="connsiteX8" fmla="*/ 1 w 6858000"/>
              <a:gd name="connsiteY8" fmla="*/ 9303227 h 1126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BD878-E441-9499-44F5-924BF47A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90" y="1061686"/>
            <a:ext cx="8266139" cy="37933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cap="all" spc="300">
                <a:solidFill>
                  <a:srgbClr val="FFFFFF"/>
                </a:solidFill>
              </a:rPr>
              <a:t>Research 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FDAA6A4-1F42-460B-A500-921EEB4BC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6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3870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3717F-737B-FC30-4B55-38333F3D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/>
              <a:t>Research Phase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DF514-E69F-AA18-558E-DAFDC6C0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8"/>
            <a:ext cx="3769468" cy="38401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Surveys </a:t>
            </a:r>
          </a:p>
          <a:p>
            <a:r>
              <a:rPr lang="en-US"/>
              <a:t>Interviews</a:t>
            </a:r>
          </a:p>
          <a:p>
            <a:r>
              <a:rPr lang="en-US"/>
              <a:t>Competitive Analysis </a:t>
            </a:r>
          </a:p>
          <a:p>
            <a:r>
              <a:rPr lang="en-US"/>
              <a:t>User Testing </a:t>
            </a:r>
          </a:p>
        </p:txBody>
      </p:sp>
      <p:pic>
        <p:nvPicPr>
          <p:cNvPr id="15" name="Picture 14" descr="Magnifying glass showing decling performance">
            <a:extLst>
              <a:ext uri="{FF2B5EF4-FFF2-40B4-BE49-F238E27FC236}">
                <a16:creationId xmlns:a16="http://schemas.microsoft.com/office/drawing/2014/main" id="{C5C868AD-84F6-360A-2E1C-64D2D84239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382" r="14442" b="-3"/>
          <a:stretch/>
        </p:blipFill>
        <p:spPr>
          <a:xfrm>
            <a:off x="5280193" y="10"/>
            <a:ext cx="6911808" cy="6857990"/>
          </a:xfrm>
          <a:custGeom>
            <a:avLst/>
            <a:gdLst/>
            <a:ahLst/>
            <a:cxnLst/>
            <a:rect l="l" t="t" r="r" b="b"/>
            <a:pathLst>
              <a:path w="6911808" h="6858000">
                <a:moveTo>
                  <a:pt x="6001291" y="0"/>
                </a:moveTo>
                <a:lnTo>
                  <a:pt x="6010593" y="0"/>
                </a:lnTo>
                <a:lnTo>
                  <a:pt x="6911808" y="0"/>
                </a:lnTo>
                <a:lnTo>
                  <a:pt x="6911808" y="6858000"/>
                </a:lnTo>
                <a:lnTo>
                  <a:pt x="6094479" y="6858000"/>
                </a:lnTo>
                <a:lnTo>
                  <a:pt x="6001291" y="6858000"/>
                </a:lnTo>
                <a:lnTo>
                  <a:pt x="2229335" y="6858000"/>
                </a:lnTo>
                <a:lnTo>
                  <a:pt x="1633138" y="6858000"/>
                </a:lnTo>
                <a:lnTo>
                  <a:pt x="0" y="6858000"/>
                </a:lnTo>
                <a:lnTo>
                  <a:pt x="6001291" y="106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141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BD878-E441-9499-44F5-924BF47A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en-GB"/>
              <a:t>Findings </a:t>
            </a:r>
            <a:endParaRPr lang="LID4096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e chart with numbers and a number of percentages&#10;&#10;Description automatically generated">
            <a:extLst>
              <a:ext uri="{FF2B5EF4-FFF2-40B4-BE49-F238E27FC236}">
                <a16:creationId xmlns:a16="http://schemas.microsoft.com/office/drawing/2014/main" id="{698FDB9A-A456-1184-9384-FC44E43C5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8091" y="2111225"/>
            <a:ext cx="9590775" cy="4005171"/>
          </a:xfrm>
        </p:spPr>
      </p:pic>
    </p:spTree>
    <p:extLst>
      <p:ext uri="{BB962C8B-B14F-4D97-AF65-F5344CB8AC3E}">
        <p14:creationId xmlns:p14="http://schemas.microsoft.com/office/powerpoint/2010/main" val="6205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BD878-E441-9499-44F5-924BF47A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" name="Content Placeholder 3" descr="A pie chart with colorful circles and numbers&#10;&#10;Description automatically generated">
            <a:extLst>
              <a:ext uri="{FF2B5EF4-FFF2-40B4-BE49-F238E27FC236}">
                <a16:creationId xmlns:a16="http://schemas.microsoft.com/office/drawing/2014/main" id="{59892B20-4C79-CB8E-9C0A-70D760ACA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4453" y="2012369"/>
            <a:ext cx="10025131" cy="3976066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76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BD878-E441-9499-44F5-924BF47A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blue and red pie chart&#10;&#10;Description automatically generated">
            <a:extLst>
              <a:ext uri="{FF2B5EF4-FFF2-40B4-BE49-F238E27FC236}">
                <a16:creationId xmlns:a16="http://schemas.microsoft.com/office/drawing/2014/main" id="{CEF38D60-3445-8C1A-4C78-B4FC2744C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944" y="2042688"/>
            <a:ext cx="8834518" cy="3952067"/>
          </a:xfrm>
        </p:spPr>
      </p:pic>
    </p:spTree>
    <p:extLst>
      <p:ext uri="{BB962C8B-B14F-4D97-AF65-F5344CB8AC3E}">
        <p14:creationId xmlns:p14="http://schemas.microsoft.com/office/powerpoint/2010/main" val="218118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06D6-73F4-4638-F514-C5A9939B9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4669"/>
            <a:ext cx="9905999" cy="1179724"/>
          </a:xfrm>
        </p:spPr>
        <p:txBody>
          <a:bodyPr/>
          <a:lstStyle/>
          <a:p>
            <a:r>
              <a:rPr lang="en-US"/>
              <a:t>Competitive Analysis</a:t>
            </a:r>
          </a:p>
        </p:txBody>
      </p:sp>
      <p:pic>
        <p:nvPicPr>
          <p:cNvPr id="8" name="Picture 7" descr="A yellow and blue logo&#10;&#10;Description automatically generated">
            <a:extLst>
              <a:ext uri="{FF2B5EF4-FFF2-40B4-BE49-F238E27FC236}">
                <a16:creationId xmlns:a16="http://schemas.microsoft.com/office/drawing/2014/main" id="{D5ACBF32-8403-A57E-C4C7-1608C23F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17" y="2169665"/>
            <a:ext cx="2518672" cy="2518672"/>
          </a:xfrm>
          <a:prstGeom prst="rect">
            <a:avLst/>
          </a:prstGeom>
        </p:spPr>
      </p:pic>
      <p:pic>
        <p:nvPicPr>
          <p:cNvPr id="14" name="Picture 13" descr="A white carrot on an orange background&#10;&#10;Description automatically generated">
            <a:extLst>
              <a:ext uri="{FF2B5EF4-FFF2-40B4-BE49-F238E27FC236}">
                <a16:creationId xmlns:a16="http://schemas.microsoft.com/office/drawing/2014/main" id="{8E4F26BB-A7AB-2F25-5713-4F5E9E879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664" y="2169664"/>
            <a:ext cx="2518672" cy="2518672"/>
          </a:xfrm>
          <a:prstGeom prst="rect">
            <a:avLst/>
          </a:prstGeom>
        </p:spPr>
      </p:pic>
      <p:pic>
        <p:nvPicPr>
          <p:cNvPr id="16" name="Picture 15" descr="A blue and white logo&#10;&#10;Description automatically generated">
            <a:extLst>
              <a:ext uri="{FF2B5EF4-FFF2-40B4-BE49-F238E27FC236}">
                <a16:creationId xmlns:a16="http://schemas.microsoft.com/office/drawing/2014/main" id="{84D375B0-D507-635F-9390-BF1581C60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144" y="2169664"/>
            <a:ext cx="2512856" cy="2518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1694F3-247F-6375-7DF5-AEDC5AD1785F}"/>
              </a:ext>
            </a:extLst>
          </p:cNvPr>
          <p:cNvSpPr txBox="1"/>
          <p:nvPr/>
        </p:nvSpPr>
        <p:spPr>
          <a:xfrm>
            <a:off x="1336912" y="4862840"/>
            <a:ext cx="21401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Arial Rounded MT Bold"/>
              </a:rPr>
              <a:t>Unimeal.com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81A97-2D8A-7FAF-2F63-B5D19ABAC887}"/>
              </a:ext>
            </a:extLst>
          </p:cNvPr>
          <p:cNvSpPr txBox="1"/>
          <p:nvPr/>
        </p:nvSpPr>
        <p:spPr>
          <a:xfrm>
            <a:off x="4717029" y="4862838"/>
            <a:ext cx="27556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rial Rounded MT Bold"/>
              </a:rPr>
              <a:t>Eatthismuch.com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D81B9-F5C1-3BAB-517C-8DB096DCB3A1}"/>
              </a:ext>
            </a:extLst>
          </p:cNvPr>
          <p:cNvSpPr txBox="1"/>
          <p:nvPr/>
        </p:nvSpPr>
        <p:spPr>
          <a:xfrm>
            <a:off x="8930904" y="4862838"/>
            <a:ext cx="17225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Arial Rounded MT Bold"/>
              </a:rPr>
              <a:t>Prospre.io</a:t>
            </a:r>
          </a:p>
        </p:txBody>
      </p:sp>
    </p:spTree>
    <p:extLst>
      <p:ext uri="{BB962C8B-B14F-4D97-AF65-F5344CB8AC3E}">
        <p14:creationId xmlns:p14="http://schemas.microsoft.com/office/powerpoint/2010/main" val="22854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28DAB31-F874-3D2A-412E-458C8B113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" r="28965" b="6250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BD878-E441-9499-44F5-924BF47A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4" y="534270"/>
            <a:ext cx="5920740" cy="1360898"/>
          </a:xfrm>
        </p:spPr>
        <p:txBody>
          <a:bodyPr>
            <a:normAutofit/>
          </a:bodyPr>
          <a:lstStyle/>
          <a:p>
            <a:r>
              <a:rPr lang="en-GB"/>
              <a:t>Findings 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E7A67-5E32-5EDD-EAE0-71E80E86A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5" y="1896600"/>
            <a:ext cx="4118906" cy="3840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Users want progress tracking features  </a:t>
            </a:r>
          </a:p>
          <a:p>
            <a:r>
              <a:rPr lang="en-US">
                <a:ea typeface="+mn-lt"/>
                <a:cs typeface="+mn-lt"/>
              </a:rPr>
              <a:t>Users want plans that are flexible</a:t>
            </a:r>
          </a:p>
          <a:p>
            <a:r>
              <a:rPr lang="en-US">
                <a:ea typeface="+mn-lt"/>
                <a:cs typeface="+mn-lt"/>
              </a:rPr>
              <a:t>Users want reminder functionalities</a:t>
            </a:r>
          </a:p>
          <a:p>
            <a:r>
              <a:rPr lang="en-US"/>
              <a:t>Users want Chatbot for assistance</a:t>
            </a:r>
          </a:p>
          <a:p>
            <a:r>
              <a:rPr lang="en-US"/>
              <a:t>User want Account system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29661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RegattaVTI</vt:lpstr>
      <vt:lpstr>Triple-S</vt:lpstr>
      <vt:lpstr>Table of content</vt:lpstr>
      <vt:lpstr>Research </vt:lpstr>
      <vt:lpstr>Research Phase </vt:lpstr>
      <vt:lpstr>Findings </vt:lpstr>
      <vt:lpstr>PowerPoint Presentation</vt:lpstr>
      <vt:lpstr>PowerPoint Presentation</vt:lpstr>
      <vt:lpstr>Competitive Analysis</vt:lpstr>
      <vt:lpstr>Findings </vt:lpstr>
      <vt:lpstr>Design</vt:lpstr>
      <vt:lpstr>First  Iteration Prototype </vt:lpstr>
      <vt:lpstr>Iterations In-Between</vt:lpstr>
      <vt:lpstr>Final Prototype </vt:lpstr>
      <vt:lpstr>Backend</vt:lpstr>
      <vt:lpstr>Overview</vt:lpstr>
      <vt:lpstr>PowerPoint Presentation</vt:lpstr>
      <vt:lpstr>PowerPoint Presentation</vt:lpstr>
      <vt:lpstr>Project Structure</vt:lpstr>
      <vt:lpstr>DEMO Nutrition Plan API</vt:lpstr>
      <vt:lpstr>What went Well</vt:lpstr>
      <vt:lpstr>What went Wrong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Triple-S</dc:title>
  <dc:creator>Korovianskyi,Danya D.</dc:creator>
  <cp:revision>1</cp:revision>
  <dcterms:created xsi:type="dcterms:W3CDTF">2024-05-28T10:17:25Z</dcterms:created>
  <dcterms:modified xsi:type="dcterms:W3CDTF">2024-06-03T10:36:00Z</dcterms:modified>
</cp:coreProperties>
</file>